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0"/>
  </p:notesMasterIdLst>
  <p:handoutMasterIdLst>
    <p:handoutMasterId r:id="rId31"/>
  </p:handoutMasterIdLst>
  <p:sldIdLst>
    <p:sldId id="334" r:id="rId5"/>
    <p:sldId id="324" r:id="rId6"/>
    <p:sldId id="336" r:id="rId7"/>
    <p:sldId id="337" r:id="rId8"/>
    <p:sldId id="359" r:id="rId9"/>
    <p:sldId id="338" r:id="rId10"/>
    <p:sldId id="351" r:id="rId11"/>
    <p:sldId id="340" r:id="rId12"/>
    <p:sldId id="352" r:id="rId13"/>
    <p:sldId id="342" r:id="rId14"/>
    <p:sldId id="339" r:id="rId15"/>
    <p:sldId id="343" r:id="rId16"/>
    <p:sldId id="344" r:id="rId17"/>
    <p:sldId id="346" r:id="rId18"/>
    <p:sldId id="347" r:id="rId19"/>
    <p:sldId id="345" r:id="rId20"/>
    <p:sldId id="348" r:id="rId21"/>
    <p:sldId id="349" r:id="rId22"/>
    <p:sldId id="350" r:id="rId23"/>
    <p:sldId id="341" r:id="rId24"/>
    <p:sldId id="353" r:id="rId25"/>
    <p:sldId id="356" r:id="rId26"/>
    <p:sldId id="354" r:id="rId27"/>
    <p:sldId id="357" r:id="rId28"/>
    <p:sldId id="35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Overview" id="{EC97D550-9267-4FE4-A3A6-C7E8597B94EE}">
          <p14:sldIdLst>
            <p14:sldId id="334"/>
            <p14:sldId id="324"/>
            <p14:sldId id="336"/>
            <p14:sldId id="337"/>
            <p14:sldId id="359"/>
          </p14:sldIdLst>
        </p14:section>
        <p14:section name="Change Request" id="{4818F7F2-4BA5-40E5-8F44-62BFFE58056A}">
          <p14:sldIdLst>
            <p14:sldId id="338"/>
          </p14:sldIdLst>
        </p14:section>
        <p14:section name="SCM as practise to conduct" id="{5B12DBBB-C24B-4EA7-858C-0419CF9E30B1}">
          <p14:sldIdLst/>
        </p14:section>
        <p14:section name="Process Flow" id="{BDA34A40-35D4-4505-A7C9-001A16E5B737}">
          <p14:sldIdLst>
            <p14:sldId id="351"/>
            <p14:sldId id="340"/>
            <p14:sldId id="352"/>
            <p14:sldId id="342"/>
          </p14:sldIdLst>
        </p14:section>
        <p14:section name="Old Website" id="{38AFF935-C2BE-49FC-9158-BBD227E9072D}">
          <p14:sldIdLst>
            <p14:sldId id="339"/>
            <p14:sldId id="343"/>
            <p14:sldId id="344"/>
            <p14:sldId id="346"/>
            <p14:sldId id="347"/>
            <p14:sldId id="345"/>
            <p14:sldId id="348"/>
            <p14:sldId id="349"/>
            <p14:sldId id="350"/>
          </p14:sldIdLst>
        </p14:section>
        <p14:section name="Video Demo" id="{257B3DE2-565B-41DD-9E40-8E5BC244B12B}">
          <p14:sldIdLst>
            <p14:sldId id="341"/>
            <p14:sldId id="353"/>
          </p14:sldIdLst>
        </p14:section>
        <p14:section name="Team Members Role &amp; Res" id="{161A522C-E50E-4F2D-BAAB-5C2FAA009DEB}">
          <p14:sldIdLst>
            <p14:sldId id="356"/>
            <p14:sldId id="354"/>
            <p14:sldId id="357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FFF99"/>
    <a:srgbClr val="FF3300"/>
    <a:srgbClr val="FF0000"/>
    <a:srgbClr val="00FFCC"/>
    <a:srgbClr val="F6BB00"/>
    <a:srgbClr val="FF7C80"/>
    <a:srgbClr val="3364BB"/>
    <a:srgbClr val="181818"/>
    <a:srgbClr val="B1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5326" autoAdjust="0"/>
  </p:normalViewPr>
  <p:slideViewPr>
    <p:cSldViewPr snapToGrid="0">
      <p:cViewPr varScale="1">
        <p:scale>
          <a:sx n="48" d="100"/>
          <a:sy n="48" d="100"/>
        </p:scale>
        <p:origin x="58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0E1D8-81A8-4B14-9819-D62EE86E55B7}" type="doc">
      <dgm:prSet loTypeId="urn:microsoft.com/office/officeart/2005/8/layout/hList7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5EFC217-F34D-4216-BB7A-1DD20CF4C3B2}">
      <dgm:prSet/>
      <dgm:spPr/>
      <dgm:t>
        <a:bodyPr/>
        <a:lstStyle/>
        <a:p>
          <a:pPr rtl="0"/>
          <a:r>
            <a:rPr lang="en-MY" b="1" dirty="0" smtClean="0"/>
            <a:t>View hotel information</a:t>
          </a:r>
          <a:endParaRPr lang="en-MY" dirty="0"/>
        </a:p>
      </dgm:t>
    </dgm:pt>
    <dgm:pt modelId="{4C1FBE52-5978-4A61-8E53-5113461EA005}" type="parTrans" cxnId="{9DE64520-6511-4244-85A2-28A86943FE79}">
      <dgm:prSet/>
      <dgm:spPr/>
      <dgm:t>
        <a:bodyPr/>
        <a:lstStyle/>
        <a:p>
          <a:endParaRPr lang="en-US"/>
        </a:p>
      </dgm:t>
    </dgm:pt>
    <dgm:pt modelId="{AEE6020D-8118-4579-B3ED-D35B8DD4285B}" type="sibTrans" cxnId="{9DE64520-6511-4244-85A2-28A86943FE79}">
      <dgm:prSet/>
      <dgm:spPr/>
      <dgm:t>
        <a:bodyPr/>
        <a:lstStyle/>
        <a:p>
          <a:endParaRPr lang="en-US"/>
        </a:p>
      </dgm:t>
    </dgm:pt>
    <dgm:pt modelId="{F582A2BB-52E5-4B51-8F56-53260D78C301}">
      <dgm:prSet/>
      <dgm:spPr/>
      <dgm:t>
        <a:bodyPr/>
        <a:lstStyle/>
        <a:p>
          <a:pPr rtl="0"/>
          <a:r>
            <a:rPr lang="en-MY" b="1" dirty="0" smtClean="0"/>
            <a:t>Make a reservation</a:t>
          </a:r>
          <a:endParaRPr lang="en-MY" dirty="0"/>
        </a:p>
      </dgm:t>
    </dgm:pt>
    <dgm:pt modelId="{18CE36CF-DE6D-4E68-B061-2E29864E01EF}" type="parTrans" cxnId="{AFC9F6CB-4200-4409-BF5D-9BDBC69F5ACD}">
      <dgm:prSet/>
      <dgm:spPr/>
      <dgm:t>
        <a:bodyPr/>
        <a:lstStyle/>
        <a:p>
          <a:endParaRPr lang="en-US"/>
        </a:p>
      </dgm:t>
    </dgm:pt>
    <dgm:pt modelId="{7E1AB6EA-4D53-4D1D-9778-64AB6B637E75}" type="sibTrans" cxnId="{AFC9F6CB-4200-4409-BF5D-9BDBC69F5ACD}">
      <dgm:prSet/>
      <dgm:spPr/>
      <dgm:t>
        <a:bodyPr/>
        <a:lstStyle/>
        <a:p>
          <a:endParaRPr lang="en-US"/>
        </a:p>
      </dgm:t>
    </dgm:pt>
    <dgm:pt modelId="{639907AB-007A-4533-A696-4EED0AB862B9}">
      <dgm:prSet/>
      <dgm:spPr/>
      <dgm:t>
        <a:bodyPr/>
        <a:lstStyle/>
        <a:p>
          <a:pPr rtl="0"/>
          <a:r>
            <a:rPr lang="en-MY" b="1" dirty="0" smtClean="0"/>
            <a:t>Manage reservation, gallery and room information</a:t>
          </a:r>
          <a:endParaRPr lang="en-MY" dirty="0"/>
        </a:p>
      </dgm:t>
    </dgm:pt>
    <dgm:pt modelId="{A8FABF04-1C9E-44CB-91A9-DC0453A16A53}" type="parTrans" cxnId="{C9549AE5-72A7-4637-A409-AB2E0AC9870E}">
      <dgm:prSet/>
      <dgm:spPr/>
      <dgm:t>
        <a:bodyPr/>
        <a:lstStyle/>
        <a:p>
          <a:endParaRPr lang="en-US"/>
        </a:p>
      </dgm:t>
    </dgm:pt>
    <dgm:pt modelId="{D306E9B1-8D0E-4651-A04B-74C11C48A0DD}" type="sibTrans" cxnId="{C9549AE5-72A7-4637-A409-AB2E0AC9870E}">
      <dgm:prSet/>
      <dgm:spPr/>
      <dgm:t>
        <a:bodyPr/>
        <a:lstStyle/>
        <a:p>
          <a:endParaRPr lang="en-US"/>
        </a:p>
      </dgm:t>
    </dgm:pt>
    <dgm:pt modelId="{D2B71D61-8CE1-4AEB-ACE3-EFA12B2E744E}">
      <dgm:prSet/>
      <dgm:spPr/>
      <dgm:t>
        <a:bodyPr/>
        <a:lstStyle/>
        <a:p>
          <a:pPr rtl="0"/>
          <a:r>
            <a:rPr lang="en-MY" b="1" dirty="0" smtClean="0"/>
            <a:t>Check transaction</a:t>
          </a:r>
          <a:endParaRPr lang="en-MY" dirty="0"/>
        </a:p>
      </dgm:t>
    </dgm:pt>
    <dgm:pt modelId="{CA4EBCCB-502C-4F01-BDA7-5781367C4408}" type="parTrans" cxnId="{503E49F0-07D8-4045-B299-B14213C52708}">
      <dgm:prSet/>
      <dgm:spPr/>
      <dgm:t>
        <a:bodyPr/>
        <a:lstStyle/>
        <a:p>
          <a:endParaRPr lang="en-US"/>
        </a:p>
      </dgm:t>
    </dgm:pt>
    <dgm:pt modelId="{08671B3B-618E-4713-BE54-9948C65F7F44}" type="sibTrans" cxnId="{503E49F0-07D8-4045-B299-B14213C52708}">
      <dgm:prSet/>
      <dgm:spPr/>
      <dgm:t>
        <a:bodyPr/>
        <a:lstStyle/>
        <a:p>
          <a:endParaRPr lang="en-US"/>
        </a:p>
      </dgm:t>
    </dgm:pt>
    <dgm:pt modelId="{554444D3-9D19-4839-ABF5-D35404720F98}">
      <dgm:prSet/>
      <dgm:spPr/>
      <dgm:t>
        <a:bodyPr/>
        <a:lstStyle/>
        <a:p>
          <a:pPr rtl="0"/>
          <a:r>
            <a:rPr lang="en-MY" b="1" dirty="0" smtClean="0"/>
            <a:t>Print Reservation Details</a:t>
          </a:r>
          <a:endParaRPr lang="en-US" dirty="0"/>
        </a:p>
      </dgm:t>
    </dgm:pt>
    <dgm:pt modelId="{B4EB8915-D91C-44DD-8489-DED23FE5C872}" type="parTrans" cxnId="{94415411-390D-4889-92AA-40BAC13A9636}">
      <dgm:prSet/>
      <dgm:spPr/>
      <dgm:t>
        <a:bodyPr/>
        <a:lstStyle/>
        <a:p>
          <a:endParaRPr lang="en-US"/>
        </a:p>
      </dgm:t>
    </dgm:pt>
    <dgm:pt modelId="{C35AFC1C-46B6-42B4-96F7-21BB3062E329}" type="sibTrans" cxnId="{94415411-390D-4889-92AA-40BAC13A9636}">
      <dgm:prSet/>
      <dgm:spPr/>
      <dgm:t>
        <a:bodyPr/>
        <a:lstStyle/>
        <a:p>
          <a:endParaRPr lang="en-US"/>
        </a:p>
      </dgm:t>
    </dgm:pt>
    <dgm:pt modelId="{E052AC66-904B-4FB8-A37A-3706A329BE65}" type="pres">
      <dgm:prSet presAssocID="{D880E1D8-81A8-4B14-9819-D62EE86E55B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93924-3052-4696-95C9-7DF1F30E12FE}" type="pres">
      <dgm:prSet presAssocID="{D880E1D8-81A8-4B14-9819-D62EE86E55B7}" presName="fgShape" presStyleLbl="fgShp" presStyleIdx="0" presStyleCnt="1" custFlipVert="0" custFlipHor="0" custScaleX="736" custScaleY="6245" custLinFactNeighborX="-566" custLinFactNeighborY="4511"/>
      <dgm:spPr/>
    </dgm:pt>
    <dgm:pt modelId="{45268B71-4394-459E-900F-9AD5A7EC756B}" type="pres">
      <dgm:prSet presAssocID="{D880E1D8-81A8-4B14-9819-D62EE86E55B7}" presName="linComp" presStyleCnt="0"/>
      <dgm:spPr/>
    </dgm:pt>
    <dgm:pt modelId="{3912F944-2CE7-4BEC-8864-61D9C2023CBE}" type="pres">
      <dgm:prSet presAssocID="{D5EFC217-F34D-4216-BB7A-1DD20CF4C3B2}" presName="compNode" presStyleCnt="0"/>
      <dgm:spPr/>
    </dgm:pt>
    <dgm:pt modelId="{0D40EB92-844F-49BC-A215-74CCC22EDA6D}" type="pres">
      <dgm:prSet presAssocID="{D5EFC217-F34D-4216-BB7A-1DD20CF4C3B2}" presName="bkgdShape" presStyleLbl="node1" presStyleIdx="0" presStyleCnt="5" custLinFactNeighborX="-17638" custLinFactNeighborY="-2501"/>
      <dgm:spPr/>
      <dgm:t>
        <a:bodyPr/>
        <a:lstStyle/>
        <a:p>
          <a:endParaRPr lang="en-US"/>
        </a:p>
      </dgm:t>
    </dgm:pt>
    <dgm:pt modelId="{4FE63A6E-D0A1-42BC-BC69-97064243E1F0}" type="pres">
      <dgm:prSet presAssocID="{D5EFC217-F34D-4216-BB7A-1DD20CF4C3B2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05E8E-F1A6-420A-AC2E-81235BDB73DF}" type="pres">
      <dgm:prSet presAssocID="{D5EFC217-F34D-4216-BB7A-1DD20CF4C3B2}" presName="invisiNode" presStyleLbl="node1" presStyleIdx="0" presStyleCnt="5"/>
      <dgm:spPr/>
    </dgm:pt>
    <dgm:pt modelId="{781B847F-D383-420B-95D5-D15F8915F31B}" type="pres">
      <dgm:prSet presAssocID="{D5EFC217-F34D-4216-BB7A-1DD20CF4C3B2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FAE712C5-E087-477A-A225-58E84BCE7BB5}" type="pres">
      <dgm:prSet presAssocID="{AEE6020D-8118-4579-B3ED-D35B8DD4285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D9EB433-DEF0-4E7B-B3BC-04FB4CB24F8A}" type="pres">
      <dgm:prSet presAssocID="{F582A2BB-52E5-4B51-8F56-53260D78C301}" presName="compNode" presStyleCnt="0"/>
      <dgm:spPr/>
    </dgm:pt>
    <dgm:pt modelId="{B365D7D0-8E19-42A2-BF4D-2CB2DFBAFF4E}" type="pres">
      <dgm:prSet presAssocID="{F582A2BB-52E5-4B51-8F56-53260D78C301}" presName="bkgdShape" presStyleLbl="node1" presStyleIdx="1" presStyleCnt="5"/>
      <dgm:spPr/>
      <dgm:t>
        <a:bodyPr/>
        <a:lstStyle/>
        <a:p>
          <a:endParaRPr lang="en-US"/>
        </a:p>
      </dgm:t>
    </dgm:pt>
    <dgm:pt modelId="{3C1D496B-B4F8-4444-AAF2-9E12019FA43C}" type="pres">
      <dgm:prSet presAssocID="{F582A2BB-52E5-4B51-8F56-53260D78C301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87B47F-57EF-4153-8712-4E507E183BDE}" type="pres">
      <dgm:prSet presAssocID="{F582A2BB-52E5-4B51-8F56-53260D78C301}" presName="invisiNode" presStyleLbl="node1" presStyleIdx="1" presStyleCnt="5"/>
      <dgm:spPr/>
    </dgm:pt>
    <dgm:pt modelId="{2E5BC6AB-DA2A-486F-8224-9328023B98A9}" type="pres">
      <dgm:prSet presAssocID="{F582A2BB-52E5-4B51-8F56-53260D78C301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F6327905-686A-417A-9A78-F570455491E9}" type="pres">
      <dgm:prSet presAssocID="{7E1AB6EA-4D53-4D1D-9778-64AB6B637E7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EC7CB31-84C5-4885-86C5-F0A009D46573}" type="pres">
      <dgm:prSet presAssocID="{554444D3-9D19-4839-ABF5-D35404720F98}" presName="compNode" presStyleCnt="0"/>
      <dgm:spPr/>
    </dgm:pt>
    <dgm:pt modelId="{C1AF44D8-147F-4240-8859-52FF6F775E29}" type="pres">
      <dgm:prSet presAssocID="{554444D3-9D19-4839-ABF5-D35404720F98}" presName="bkgdShape" presStyleLbl="node1" presStyleIdx="2" presStyleCnt="5"/>
      <dgm:spPr/>
      <dgm:t>
        <a:bodyPr/>
        <a:lstStyle/>
        <a:p>
          <a:endParaRPr lang="en-US"/>
        </a:p>
      </dgm:t>
    </dgm:pt>
    <dgm:pt modelId="{C6F1E3CE-0DD9-4E58-9CE1-1EFD04DA7819}" type="pres">
      <dgm:prSet presAssocID="{554444D3-9D19-4839-ABF5-D35404720F98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CC87B6-7985-4FD7-B084-7F74E8A0BB35}" type="pres">
      <dgm:prSet presAssocID="{554444D3-9D19-4839-ABF5-D35404720F98}" presName="invisiNode" presStyleLbl="node1" presStyleIdx="2" presStyleCnt="5"/>
      <dgm:spPr/>
    </dgm:pt>
    <dgm:pt modelId="{7F55CB9D-0EB5-4E5C-8DF8-15B05F80D5D0}" type="pres">
      <dgm:prSet presAssocID="{554444D3-9D19-4839-ABF5-D35404720F98}" presName="imagNode" presStyleLbl="fgImgPlace1" presStyleIdx="2" presStyleCnt="5" custScaleY="99350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6D949B73-2579-4723-9CA4-506908CB51CA}" type="pres">
      <dgm:prSet presAssocID="{C35AFC1C-46B6-42B4-96F7-21BB3062E32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6157E4D-3071-4340-88B1-83159BEFC30A}" type="pres">
      <dgm:prSet presAssocID="{639907AB-007A-4533-A696-4EED0AB862B9}" presName="compNode" presStyleCnt="0"/>
      <dgm:spPr/>
    </dgm:pt>
    <dgm:pt modelId="{79DE7269-3BC0-4D85-B486-20A4E03FB213}" type="pres">
      <dgm:prSet presAssocID="{639907AB-007A-4533-A696-4EED0AB862B9}" presName="bkgdShape" presStyleLbl="node1" presStyleIdx="3" presStyleCnt="5"/>
      <dgm:spPr/>
      <dgm:t>
        <a:bodyPr/>
        <a:lstStyle/>
        <a:p>
          <a:endParaRPr lang="en-US"/>
        </a:p>
      </dgm:t>
    </dgm:pt>
    <dgm:pt modelId="{E9B2599D-5AF9-4611-9F72-6ACC837AEDF1}" type="pres">
      <dgm:prSet presAssocID="{639907AB-007A-4533-A696-4EED0AB862B9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BB844-4B69-49E1-8F2D-FBB69F6F5965}" type="pres">
      <dgm:prSet presAssocID="{639907AB-007A-4533-A696-4EED0AB862B9}" presName="invisiNode" presStyleLbl="node1" presStyleIdx="3" presStyleCnt="5"/>
      <dgm:spPr/>
    </dgm:pt>
    <dgm:pt modelId="{AB43BE3B-248C-4901-B4B6-0D274C7BFD4D}" type="pres">
      <dgm:prSet presAssocID="{639907AB-007A-4533-A696-4EED0AB862B9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6CCC5363-4F31-4E0C-A635-420DA5E93ADF}" type="pres">
      <dgm:prSet presAssocID="{D306E9B1-8D0E-4651-A04B-74C11C48A0D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BB40790-7BD8-405F-AA25-45734AACA3B6}" type="pres">
      <dgm:prSet presAssocID="{D2B71D61-8CE1-4AEB-ACE3-EFA12B2E744E}" presName="compNode" presStyleCnt="0"/>
      <dgm:spPr/>
    </dgm:pt>
    <dgm:pt modelId="{F244D236-9564-4287-AD47-C631E5028BE6}" type="pres">
      <dgm:prSet presAssocID="{D2B71D61-8CE1-4AEB-ACE3-EFA12B2E744E}" presName="bkgdShape" presStyleLbl="node1" presStyleIdx="4" presStyleCnt="5" custLinFactX="135262" custLinFactNeighborX="200000" custLinFactNeighborY="-7896"/>
      <dgm:spPr/>
      <dgm:t>
        <a:bodyPr/>
        <a:lstStyle/>
        <a:p>
          <a:endParaRPr lang="en-US"/>
        </a:p>
      </dgm:t>
    </dgm:pt>
    <dgm:pt modelId="{1E762FE9-5940-4A07-8162-E5F3877892E3}" type="pres">
      <dgm:prSet presAssocID="{D2B71D61-8CE1-4AEB-ACE3-EFA12B2E744E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B5B67-0D63-40FA-9002-BB713BD49714}" type="pres">
      <dgm:prSet presAssocID="{D2B71D61-8CE1-4AEB-ACE3-EFA12B2E744E}" presName="invisiNode" presStyleLbl="node1" presStyleIdx="4" presStyleCnt="5"/>
      <dgm:spPr/>
    </dgm:pt>
    <dgm:pt modelId="{9DA583D0-B315-4AC7-9FBA-7A28573C609A}" type="pres">
      <dgm:prSet presAssocID="{D2B71D61-8CE1-4AEB-ACE3-EFA12B2E744E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</dgm:ptLst>
  <dgm:cxnLst>
    <dgm:cxn modelId="{40F99285-5364-4E38-BCA8-69500BBC2A25}" type="presOf" srcId="{639907AB-007A-4533-A696-4EED0AB862B9}" destId="{E9B2599D-5AF9-4611-9F72-6ACC837AEDF1}" srcOrd="1" destOrd="0" presId="urn:microsoft.com/office/officeart/2005/8/layout/hList7"/>
    <dgm:cxn modelId="{E03DD3CA-CEE4-4AFE-80D2-7FD3EB6F2694}" type="presOf" srcId="{D2B71D61-8CE1-4AEB-ACE3-EFA12B2E744E}" destId="{1E762FE9-5940-4A07-8162-E5F3877892E3}" srcOrd="1" destOrd="0" presId="urn:microsoft.com/office/officeart/2005/8/layout/hList7"/>
    <dgm:cxn modelId="{9DE64520-6511-4244-85A2-28A86943FE79}" srcId="{D880E1D8-81A8-4B14-9819-D62EE86E55B7}" destId="{D5EFC217-F34D-4216-BB7A-1DD20CF4C3B2}" srcOrd="0" destOrd="0" parTransId="{4C1FBE52-5978-4A61-8E53-5113461EA005}" sibTransId="{AEE6020D-8118-4579-B3ED-D35B8DD4285B}"/>
    <dgm:cxn modelId="{C9549AE5-72A7-4637-A409-AB2E0AC9870E}" srcId="{D880E1D8-81A8-4B14-9819-D62EE86E55B7}" destId="{639907AB-007A-4533-A696-4EED0AB862B9}" srcOrd="3" destOrd="0" parTransId="{A8FABF04-1C9E-44CB-91A9-DC0453A16A53}" sibTransId="{D306E9B1-8D0E-4651-A04B-74C11C48A0DD}"/>
    <dgm:cxn modelId="{4E5F6B33-13F7-4E0D-8739-5109D3FFBBF1}" type="presOf" srcId="{554444D3-9D19-4839-ABF5-D35404720F98}" destId="{C1AF44D8-147F-4240-8859-52FF6F775E29}" srcOrd="0" destOrd="0" presId="urn:microsoft.com/office/officeart/2005/8/layout/hList7"/>
    <dgm:cxn modelId="{39BC8EC3-7B97-47F3-A67A-B9419459836A}" type="presOf" srcId="{F582A2BB-52E5-4B51-8F56-53260D78C301}" destId="{3C1D496B-B4F8-4444-AAF2-9E12019FA43C}" srcOrd="1" destOrd="0" presId="urn:microsoft.com/office/officeart/2005/8/layout/hList7"/>
    <dgm:cxn modelId="{CD362434-840D-4854-959F-95B264DC6F8F}" type="presOf" srcId="{639907AB-007A-4533-A696-4EED0AB862B9}" destId="{79DE7269-3BC0-4D85-B486-20A4E03FB213}" srcOrd="0" destOrd="0" presId="urn:microsoft.com/office/officeart/2005/8/layout/hList7"/>
    <dgm:cxn modelId="{AFC9F6CB-4200-4409-BF5D-9BDBC69F5ACD}" srcId="{D880E1D8-81A8-4B14-9819-D62EE86E55B7}" destId="{F582A2BB-52E5-4B51-8F56-53260D78C301}" srcOrd="1" destOrd="0" parTransId="{18CE36CF-DE6D-4E68-B061-2E29864E01EF}" sibTransId="{7E1AB6EA-4D53-4D1D-9778-64AB6B637E75}"/>
    <dgm:cxn modelId="{81AE24C6-1E52-4ABF-9E57-D10CCE13EE98}" type="presOf" srcId="{D306E9B1-8D0E-4651-A04B-74C11C48A0DD}" destId="{6CCC5363-4F31-4E0C-A635-420DA5E93ADF}" srcOrd="0" destOrd="0" presId="urn:microsoft.com/office/officeart/2005/8/layout/hList7"/>
    <dgm:cxn modelId="{11CD74FC-212D-4BEC-9EDF-8A974B882F1F}" type="presOf" srcId="{D2B71D61-8CE1-4AEB-ACE3-EFA12B2E744E}" destId="{F244D236-9564-4287-AD47-C631E5028BE6}" srcOrd="0" destOrd="0" presId="urn:microsoft.com/office/officeart/2005/8/layout/hList7"/>
    <dgm:cxn modelId="{7B24E5BD-1D41-4F20-BB27-C320E8B4CD41}" type="presOf" srcId="{AEE6020D-8118-4579-B3ED-D35B8DD4285B}" destId="{FAE712C5-E087-477A-A225-58E84BCE7BB5}" srcOrd="0" destOrd="0" presId="urn:microsoft.com/office/officeart/2005/8/layout/hList7"/>
    <dgm:cxn modelId="{0E3EC9B6-3A21-47C3-BCC4-D332CA3B2D0F}" type="presOf" srcId="{D5EFC217-F34D-4216-BB7A-1DD20CF4C3B2}" destId="{4FE63A6E-D0A1-42BC-BC69-97064243E1F0}" srcOrd="1" destOrd="0" presId="urn:microsoft.com/office/officeart/2005/8/layout/hList7"/>
    <dgm:cxn modelId="{503E49F0-07D8-4045-B299-B14213C52708}" srcId="{D880E1D8-81A8-4B14-9819-D62EE86E55B7}" destId="{D2B71D61-8CE1-4AEB-ACE3-EFA12B2E744E}" srcOrd="4" destOrd="0" parTransId="{CA4EBCCB-502C-4F01-BDA7-5781367C4408}" sibTransId="{08671B3B-618E-4713-BE54-9948C65F7F44}"/>
    <dgm:cxn modelId="{4A3A6E50-7A15-4B6B-B5C9-D8EAF5C101EB}" type="presOf" srcId="{D880E1D8-81A8-4B14-9819-D62EE86E55B7}" destId="{E052AC66-904B-4FB8-A37A-3706A329BE65}" srcOrd="0" destOrd="0" presId="urn:microsoft.com/office/officeart/2005/8/layout/hList7"/>
    <dgm:cxn modelId="{CC74ADA8-F4D1-40EC-A793-17BA3A510AC6}" type="presOf" srcId="{F582A2BB-52E5-4B51-8F56-53260D78C301}" destId="{B365D7D0-8E19-42A2-BF4D-2CB2DFBAFF4E}" srcOrd="0" destOrd="0" presId="urn:microsoft.com/office/officeart/2005/8/layout/hList7"/>
    <dgm:cxn modelId="{5B19246E-938C-40EE-B7E8-E56C8781F0F9}" type="presOf" srcId="{7E1AB6EA-4D53-4D1D-9778-64AB6B637E75}" destId="{F6327905-686A-417A-9A78-F570455491E9}" srcOrd="0" destOrd="0" presId="urn:microsoft.com/office/officeart/2005/8/layout/hList7"/>
    <dgm:cxn modelId="{94415411-390D-4889-92AA-40BAC13A9636}" srcId="{D880E1D8-81A8-4B14-9819-D62EE86E55B7}" destId="{554444D3-9D19-4839-ABF5-D35404720F98}" srcOrd="2" destOrd="0" parTransId="{B4EB8915-D91C-44DD-8489-DED23FE5C872}" sibTransId="{C35AFC1C-46B6-42B4-96F7-21BB3062E329}"/>
    <dgm:cxn modelId="{963F1F84-FFF8-46BE-B580-77931EE21428}" type="presOf" srcId="{D5EFC217-F34D-4216-BB7A-1DD20CF4C3B2}" destId="{0D40EB92-844F-49BC-A215-74CCC22EDA6D}" srcOrd="0" destOrd="0" presId="urn:microsoft.com/office/officeart/2005/8/layout/hList7"/>
    <dgm:cxn modelId="{DFD8920A-67B9-4BDF-8DF0-52DE38B86C5D}" type="presOf" srcId="{554444D3-9D19-4839-ABF5-D35404720F98}" destId="{C6F1E3CE-0DD9-4E58-9CE1-1EFD04DA7819}" srcOrd="1" destOrd="0" presId="urn:microsoft.com/office/officeart/2005/8/layout/hList7"/>
    <dgm:cxn modelId="{C9C6CCC8-0751-4D3A-94A6-7D624CEE6AF1}" type="presOf" srcId="{C35AFC1C-46B6-42B4-96F7-21BB3062E329}" destId="{6D949B73-2579-4723-9CA4-506908CB51CA}" srcOrd="0" destOrd="0" presId="urn:microsoft.com/office/officeart/2005/8/layout/hList7"/>
    <dgm:cxn modelId="{62EC83A6-B0CC-434D-AD8E-F578D23AF4F3}" type="presParOf" srcId="{E052AC66-904B-4FB8-A37A-3706A329BE65}" destId="{8C993924-3052-4696-95C9-7DF1F30E12FE}" srcOrd="0" destOrd="0" presId="urn:microsoft.com/office/officeart/2005/8/layout/hList7"/>
    <dgm:cxn modelId="{E3714A53-0A2D-4A4B-984B-99BF8EF7A096}" type="presParOf" srcId="{E052AC66-904B-4FB8-A37A-3706A329BE65}" destId="{45268B71-4394-459E-900F-9AD5A7EC756B}" srcOrd="1" destOrd="0" presId="urn:microsoft.com/office/officeart/2005/8/layout/hList7"/>
    <dgm:cxn modelId="{D345690B-E7AF-4913-BC19-CC6EB4AC63E9}" type="presParOf" srcId="{45268B71-4394-459E-900F-9AD5A7EC756B}" destId="{3912F944-2CE7-4BEC-8864-61D9C2023CBE}" srcOrd="0" destOrd="0" presId="urn:microsoft.com/office/officeart/2005/8/layout/hList7"/>
    <dgm:cxn modelId="{AF2EA77B-AD06-4C6A-BFA5-ADE60D186525}" type="presParOf" srcId="{3912F944-2CE7-4BEC-8864-61D9C2023CBE}" destId="{0D40EB92-844F-49BC-A215-74CCC22EDA6D}" srcOrd="0" destOrd="0" presId="urn:microsoft.com/office/officeart/2005/8/layout/hList7"/>
    <dgm:cxn modelId="{9660AC4D-D6EF-4398-A2EA-FCA037E55745}" type="presParOf" srcId="{3912F944-2CE7-4BEC-8864-61D9C2023CBE}" destId="{4FE63A6E-D0A1-42BC-BC69-97064243E1F0}" srcOrd="1" destOrd="0" presId="urn:microsoft.com/office/officeart/2005/8/layout/hList7"/>
    <dgm:cxn modelId="{2791F0D6-EFCB-4EBE-93EF-952FFFED45FF}" type="presParOf" srcId="{3912F944-2CE7-4BEC-8864-61D9C2023CBE}" destId="{9CA05E8E-F1A6-420A-AC2E-81235BDB73DF}" srcOrd="2" destOrd="0" presId="urn:microsoft.com/office/officeart/2005/8/layout/hList7"/>
    <dgm:cxn modelId="{FCF90C2A-3AAB-409B-A558-3474CCFFFB30}" type="presParOf" srcId="{3912F944-2CE7-4BEC-8864-61D9C2023CBE}" destId="{781B847F-D383-420B-95D5-D15F8915F31B}" srcOrd="3" destOrd="0" presId="urn:microsoft.com/office/officeart/2005/8/layout/hList7"/>
    <dgm:cxn modelId="{535E14A5-A32B-424D-BFAA-43FBB538D0FC}" type="presParOf" srcId="{45268B71-4394-459E-900F-9AD5A7EC756B}" destId="{FAE712C5-E087-477A-A225-58E84BCE7BB5}" srcOrd="1" destOrd="0" presId="urn:microsoft.com/office/officeart/2005/8/layout/hList7"/>
    <dgm:cxn modelId="{359387B9-9AD0-41F5-90A0-534BC18B5F28}" type="presParOf" srcId="{45268B71-4394-459E-900F-9AD5A7EC756B}" destId="{CD9EB433-DEF0-4E7B-B3BC-04FB4CB24F8A}" srcOrd="2" destOrd="0" presId="urn:microsoft.com/office/officeart/2005/8/layout/hList7"/>
    <dgm:cxn modelId="{7F91DF2C-EA4A-4A49-BF72-CB1361E00F28}" type="presParOf" srcId="{CD9EB433-DEF0-4E7B-B3BC-04FB4CB24F8A}" destId="{B365D7D0-8E19-42A2-BF4D-2CB2DFBAFF4E}" srcOrd="0" destOrd="0" presId="urn:microsoft.com/office/officeart/2005/8/layout/hList7"/>
    <dgm:cxn modelId="{CE4839E5-2CDC-4561-95D7-F30F6FDE2095}" type="presParOf" srcId="{CD9EB433-DEF0-4E7B-B3BC-04FB4CB24F8A}" destId="{3C1D496B-B4F8-4444-AAF2-9E12019FA43C}" srcOrd="1" destOrd="0" presId="urn:microsoft.com/office/officeart/2005/8/layout/hList7"/>
    <dgm:cxn modelId="{21F645CE-6728-4D37-818E-3C7CE9E34345}" type="presParOf" srcId="{CD9EB433-DEF0-4E7B-B3BC-04FB4CB24F8A}" destId="{6F87B47F-57EF-4153-8712-4E507E183BDE}" srcOrd="2" destOrd="0" presId="urn:microsoft.com/office/officeart/2005/8/layout/hList7"/>
    <dgm:cxn modelId="{E7C6AC2D-ACD8-4302-8655-989241F8EDB8}" type="presParOf" srcId="{CD9EB433-DEF0-4E7B-B3BC-04FB4CB24F8A}" destId="{2E5BC6AB-DA2A-486F-8224-9328023B98A9}" srcOrd="3" destOrd="0" presId="urn:microsoft.com/office/officeart/2005/8/layout/hList7"/>
    <dgm:cxn modelId="{63B32220-0DA6-467A-A9C9-EF6E25C96234}" type="presParOf" srcId="{45268B71-4394-459E-900F-9AD5A7EC756B}" destId="{F6327905-686A-417A-9A78-F570455491E9}" srcOrd="3" destOrd="0" presId="urn:microsoft.com/office/officeart/2005/8/layout/hList7"/>
    <dgm:cxn modelId="{F70526E8-7915-48AE-A141-11EC91267A34}" type="presParOf" srcId="{45268B71-4394-459E-900F-9AD5A7EC756B}" destId="{3EC7CB31-84C5-4885-86C5-F0A009D46573}" srcOrd="4" destOrd="0" presId="urn:microsoft.com/office/officeart/2005/8/layout/hList7"/>
    <dgm:cxn modelId="{26170C3D-B20F-4F6C-A098-562F246A7873}" type="presParOf" srcId="{3EC7CB31-84C5-4885-86C5-F0A009D46573}" destId="{C1AF44D8-147F-4240-8859-52FF6F775E29}" srcOrd="0" destOrd="0" presId="urn:microsoft.com/office/officeart/2005/8/layout/hList7"/>
    <dgm:cxn modelId="{8A94641B-6481-4A39-A470-115AE55E1EDD}" type="presParOf" srcId="{3EC7CB31-84C5-4885-86C5-F0A009D46573}" destId="{C6F1E3CE-0DD9-4E58-9CE1-1EFD04DA7819}" srcOrd="1" destOrd="0" presId="urn:microsoft.com/office/officeart/2005/8/layout/hList7"/>
    <dgm:cxn modelId="{075011A6-7E82-4B80-8707-BE04ADDD6920}" type="presParOf" srcId="{3EC7CB31-84C5-4885-86C5-F0A009D46573}" destId="{75CC87B6-7985-4FD7-B084-7F74E8A0BB35}" srcOrd="2" destOrd="0" presId="urn:microsoft.com/office/officeart/2005/8/layout/hList7"/>
    <dgm:cxn modelId="{EE0C149E-FDCA-46D1-B075-C94AC20F1165}" type="presParOf" srcId="{3EC7CB31-84C5-4885-86C5-F0A009D46573}" destId="{7F55CB9D-0EB5-4E5C-8DF8-15B05F80D5D0}" srcOrd="3" destOrd="0" presId="urn:microsoft.com/office/officeart/2005/8/layout/hList7"/>
    <dgm:cxn modelId="{254DB48E-83B6-4B6A-B016-88ACB7956580}" type="presParOf" srcId="{45268B71-4394-459E-900F-9AD5A7EC756B}" destId="{6D949B73-2579-4723-9CA4-506908CB51CA}" srcOrd="5" destOrd="0" presId="urn:microsoft.com/office/officeart/2005/8/layout/hList7"/>
    <dgm:cxn modelId="{C5E389E8-5B9C-4A90-9FC3-74321C3938E0}" type="presParOf" srcId="{45268B71-4394-459E-900F-9AD5A7EC756B}" destId="{16157E4D-3071-4340-88B1-83159BEFC30A}" srcOrd="6" destOrd="0" presId="urn:microsoft.com/office/officeart/2005/8/layout/hList7"/>
    <dgm:cxn modelId="{B3FB17E6-018E-4701-9F84-FA97F7757041}" type="presParOf" srcId="{16157E4D-3071-4340-88B1-83159BEFC30A}" destId="{79DE7269-3BC0-4D85-B486-20A4E03FB213}" srcOrd="0" destOrd="0" presId="urn:microsoft.com/office/officeart/2005/8/layout/hList7"/>
    <dgm:cxn modelId="{AF95D176-01A6-4658-AAAB-4278ACA8435C}" type="presParOf" srcId="{16157E4D-3071-4340-88B1-83159BEFC30A}" destId="{E9B2599D-5AF9-4611-9F72-6ACC837AEDF1}" srcOrd="1" destOrd="0" presId="urn:microsoft.com/office/officeart/2005/8/layout/hList7"/>
    <dgm:cxn modelId="{35C7216A-50FD-4D49-8115-B9F8C0AE3238}" type="presParOf" srcId="{16157E4D-3071-4340-88B1-83159BEFC30A}" destId="{646BB844-4B69-49E1-8F2D-FBB69F6F5965}" srcOrd="2" destOrd="0" presId="urn:microsoft.com/office/officeart/2005/8/layout/hList7"/>
    <dgm:cxn modelId="{2F7AD46F-2C2D-415E-8860-47BDC5B9FA62}" type="presParOf" srcId="{16157E4D-3071-4340-88B1-83159BEFC30A}" destId="{AB43BE3B-248C-4901-B4B6-0D274C7BFD4D}" srcOrd="3" destOrd="0" presId="urn:microsoft.com/office/officeart/2005/8/layout/hList7"/>
    <dgm:cxn modelId="{2CDFC171-91AE-4487-ABD8-808B8CA15330}" type="presParOf" srcId="{45268B71-4394-459E-900F-9AD5A7EC756B}" destId="{6CCC5363-4F31-4E0C-A635-420DA5E93ADF}" srcOrd="7" destOrd="0" presId="urn:microsoft.com/office/officeart/2005/8/layout/hList7"/>
    <dgm:cxn modelId="{2E1CBBF7-D15A-4BAE-81EA-F83B437842B2}" type="presParOf" srcId="{45268B71-4394-459E-900F-9AD5A7EC756B}" destId="{4BB40790-7BD8-405F-AA25-45734AACA3B6}" srcOrd="8" destOrd="0" presId="urn:microsoft.com/office/officeart/2005/8/layout/hList7"/>
    <dgm:cxn modelId="{0489CC6A-BE24-436F-9D8C-5324BA49A472}" type="presParOf" srcId="{4BB40790-7BD8-405F-AA25-45734AACA3B6}" destId="{F244D236-9564-4287-AD47-C631E5028BE6}" srcOrd="0" destOrd="0" presId="urn:microsoft.com/office/officeart/2005/8/layout/hList7"/>
    <dgm:cxn modelId="{F702CD77-5020-44C6-A195-22D48FF7B2A5}" type="presParOf" srcId="{4BB40790-7BD8-405F-AA25-45734AACA3B6}" destId="{1E762FE9-5940-4A07-8162-E5F3877892E3}" srcOrd="1" destOrd="0" presId="urn:microsoft.com/office/officeart/2005/8/layout/hList7"/>
    <dgm:cxn modelId="{40EBE2FC-FF44-426E-A78D-D137E0260292}" type="presParOf" srcId="{4BB40790-7BD8-405F-AA25-45734AACA3B6}" destId="{400B5B67-0D63-40FA-9002-BB713BD49714}" srcOrd="2" destOrd="0" presId="urn:microsoft.com/office/officeart/2005/8/layout/hList7"/>
    <dgm:cxn modelId="{972A5F2B-5BC5-4093-A500-2EEBF46AEEA1}" type="presParOf" srcId="{4BB40790-7BD8-405F-AA25-45734AACA3B6}" destId="{9DA583D0-B315-4AC7-9FBA-7A28573C609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65010D-CF5B-4A95-B7CD-68C63AD64060}" type="doc">
      <dgm:prSet loTypeId="urn:microsoft.com/office/officeart/2008/layout/HexagonCluster" loCatId="relationship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05CE754-9CB7-4F30-BFA9-1C92A76F0AE4}">
      <dgm:prSet/>
      <dgm:spPr/>
      <dgm:t>
        <a:bodyPr/>
        <a:lstStyle/>
        <a:p>
          <a:pPr rtl="0"/>
          <a:r>
            <a:rPr lang="en-MY" b="1" dirty="0" smtClean="0"/>
            <a:t>To provide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24 hours </a:t>
          </a:r>
          <a:r>
            <a:rPr lang="en-MY" b="1" dirty="0" smtClean="0"/>
            <a:t>online reservation service.</a:t>
          </a:r>
          <a:endParaRPr lang="en-MY" dirty="0"/>
        </a:p>
      </dgm:t>
    </dgm:pt>
    <dgm:pt modelId="{D5FC28D1-69DD-4B11-99D1-9DF013C85534}" type="parTrans" cxnId="{B7276938-86AE-4554-9122-AF52212ABB07}">
      <dgm:prSet/>
      <dgm:spPr/>
      <dgm:t>
        <a:bodyPr/>
        <a:lstStyle/>
        <a:p>
          <a:endParaRPr lang="en-US"/>
        </a:p>
      </dgm:t>
    </dgm:pt>
    <dgm:pt modelId="{413F09E0-117E-4958-BEAA-90C9588F8B67}" type="sibTrans" cxnId="{B7276938-86AE-4554-9122-AF52212ABB07}">
      <dgm:prSet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AD3A5834-E14D-437B-9EBE-D15F20CD3BC9}">
      <dgm:prSet/>
      <dgm:spPr/>
      <dgm:t>
        <a:bodyPr/>
        <a:lstStyle/>
        <a:p>
          <a:pPr rtl="0"/>
          <a:r>
            <a:rPr lang="en-MY" b="1" dirty="0" smtClean="0"/>
            <a:t>To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speed up </a:t>
          </a:r>
          <a:r>
            <a:rPr lang="en-MY" b="1" dirty="0" smtClean="0"/>
            <a:t>the reservation process.</a:t>
          </a:r>
          <a:endParaRPr lang="en-MY" dirty="0"/>
        </a:p>
      </dgm:t>
    </dgm:pt>
    <dgm:pt modelId="{AE4A7419-5746-4076-8431-F5769E0CF62B}" type="parTrans" cxnId="{3C99C5D7-6D3A-45EE-8A8E-258C9228B39E}">
      <dgm:prSet/>
      <dgm:spPr/>
      <dgm:t>
        <a:bodyPr/>
        <a:lstStyle/>
        <a:p>
          <a:endParaRPr lang="en-US"/>
        </a:p>
      </dgm:t>
    </dgm:pt>
    <dgm:pt modelId="{E2870C39-0836-42BF-8317-2473016E526E}" type="sibTrans" cxnId="{3C99C5D7-6D3A-45EE-8A8E-258C9228B39E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61E67BAA-A77C-4F9F-9C43-E7D495CCBC50}">
      <dgm:prSet/>
      <dgm:spPr/>
      <dgm:t>
        <a:bodyPr/>
        <a:lstStyle/>
        <a:p>
          <a:pPr rtl="0"/>
          <a:r>
            <a:rPr lang="en-MY" b="1" dirty="0" smtClean="0"/>
            <a:t>To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maximize productivity </a:t>
          </a:r>
          <a:r>
            <a:rPr lang="en-MY" b="1" dirty="0" smtClean="0"/>
            <a:t>and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sales</a:t>
          </a:r>
          <a:r>
            <a:rPr lang="en-MY" b="1" dirty="0" smtClean="0"/>
            <a:t>.</a:t>
          </a:r>
          <a:endParaRPr lang="en-MY" dirty="0"/>
        </a:p>
      </dgm:t>
    </dgm:pt>
    <dgm:pt modelId="{D83959D4-9574-46D4-AE59-1587507FE081}" type="parTrans" cxnId="{9DA82CFC-3917-450F-82A6-C738A63B3AE0}">
      <dgm:prSet/>
      <dgm:spPr/>
      <dgm:t>
        <a:bodyPr/>
        <a:lstStyle/>
        <a:p>
          <a:endParaRPr lang="en-US"/>
        </a:p>
      </dgm:t>
    </dgm:pt>
    <dgm:pt modelId="{F116798C-FAB4-4409-9AF7-CFC84862C83B}" type="sibTrans" cxnId="{9DA82CFC-3917-450F-82A6-C738A63B3AE0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C98FDE2-A391-4C59-A330-7755C347039C}">
      <dgm:prSet/>
      <dgm:spPr/>
      <dgm:t>
        <a:bodyPr/>
        <a:lstStyle/>
        <a:p>
          <a:pPr rtl="0"/>
          <a:r>
            <a:rPr lang="en-MY" b="1" dirty="0" smtClean="0"/>
            <a:t>To provide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flexibility</a:t>
          </a:r>
          <a:r>
            <a:rPr lang="en-MY" b="1" dirty="0" smtClean="0"/>
            <a:t> to the customer</a:t>
          </a:r>
          <a:endParaRPr lang="en-MY" dirty="0"/>
        </a:p>
      </dgm:t>
    </dgm:pt>
    <dgm:pt modelId="{0195D572-9FD5-483D-B365-95E8E7D7AC5C}" type="parTrans" cxnId="{8BA03C52-3077-4124-B9FB-65D9A138958A}">
      <dgm:prSet/>
      <dgm:spPr/>
      <dgm:t>
        <a:bodyPr/>
        <a:lstStyle/>
        <a:p>
          <a:endParaRPr lang="en-US"/>
        </a:p>
      </dgm:t>
    </dgm:pt>
    <dgm:pt modelId="{C260E38B-1C56-4572-A8B7-898E6D9A93FB}" type="sibTrans" cxnId="{8BA03C52-3077-4124-B9FB-65D9A138958A}">
      <dgm:prSet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9E34FDD6-D793-4D47-ACE8-1DF41C7FADD8}">
      <dgm:prSet/>
      <dgm:spPr/>
      <dgm:t>
        <a:bodyPr/>
        <a:lstStyle/>
        <a:p>
          <a:pPr rtl="0"/>
          <a:r>
            <a:rPr lang="en-MY" b="1" dirty="0" smtClean="0"/>
            <a:t>To manage the reservation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efficiently</a:t>
          </a:r>
          <a:r>
            <a:rPr lang="en-MY" b="1" dirty="0" smtClean="0"/>
            <a:t>.</a:t>
          </a:r>
          <a:endParaRPr lang="en-MY" dirty="0"/>
        </a:p>
      </dgm:t>
    </dgm:pt>
    <dgm:pt modelId="{D53AE242-9D43-4123-A289-D9CA41D80D79}" type="parTrans" cxnId="{CA8B0EF0-3134-4963-89F3-47596B8B1333}">
      <dgm:prSet/>
      <dgm:spPr/>
      <dgm:t>
        <a:bodyPr/>
        <a:lstStyle/>
        <a:p>
          <a:endParaRPr lang="en-US"/>
        </a:p>
      </dgm:t>
    </dgm:pt>
    <dgm:pt modelId="{F4118CDD-9E98-41CB-A38C-CE2AB38D4668}" type="sibTrans" cxnId="{CA8B0EF0-3134-4963-89F3-47596B8B1333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8912F0DB-7C85-405A-A1F6-99B9DD0972A5}">
      <dgm:prSet/>
      <dgm:spPr/>
      <dgm:t>
        <a:bodyPr/>
        <a:lstStyle/>
        <a:p>
          <a:pPr rtl="0"/>
          <a:r>
            <a:rPr lang="en-MY" b="1" dirty="0" smtClean="0"/>
            <a:t>To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reduce</a:t>
          </a:r>
          <a:r>
            <a:rPr lang="en-MY" b="1" dirty="0" smtClean="0">
              <a:solidFill>
                <a:srgbClr val="FFFF00"/>
              </a:solidFill>
            </a:rPr>
            <a:t> </a:t>
          </a:r>
          <a:r>
            <a:rPr lang="en-MY" b="1" dirty="0" smtClean="0"/>
            <a:t>the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manual workload </a:t>
          </a:r>
          <a:endParaRPr lang="en-MY" dirty="0">
            <a:solidFill>
              <a:schemeClr val="accent3">
                <a:lumMod val="40000"/>
                <a:lumOff val="60000"/>
              </a:schemeClr>
            </a:solidFill>
          </a:endParaRPr>
        </a:p>
      </dgm:t>
    </dgm:pt>
    <dgm:pt modelId="{8DAEA263-4739-4699-B680-9CAB6B3E221F}" type="parTrans" cxnId="{4D13D310-7794-417C-B932-0F1A2A373393}">
      <dgm:prSet/>
      <dgm:spPr/>
      <dgm:t>
        <a:bodyPr/>
        <a:lstStyle/>
        <a:p>
          <a:endParaRPr lang="en-US"/>
        </a:p>
      </dgm:t>
    </dgm:pt>
    <dgm:pt modelId="{095159ED-D62F-4B24-B02C-150FA0483B93}" type="sibTrans" cxnId="{4D13D310-7794-417C-B932-0F1A2A373393}">
      <dgm:prSet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1208B5DC-0172-4505-B2EA-C01E4E7B5396}">
      <dgm:prSet/>
      <dgm:spPr/>
      <dgm:t>
        <a:bodyPr/>
        <a:lstStyle/>
        <a:p>
          <a:pPr rtl="0"/>
          <a:r>
            <a:rPr lang="en-MY" b="1" dirty="0" smtClean="0"/>
            <a:t>To </a:t>
          </a:r>
          <a:r>
            <a:rPr lang="en-MY" b="1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advertise </a:t>
          </a:r>
          <a:r>
            <a:rPr lang="en-MY" b="1" dirty="0" smtClean="0"/>
            <a:t>hotel via online</a:t>
          </a:r>
          <a:endParaRPr lang="en-MY" dirty="0"/>
        </a:p>
      </dgm:t>
    </dgm:pt>
    <dgm:pt modelId="{D127BDED-292C-4DE4-88B6-7B1EFBB89EB5}" type="parTrans" cxnId="{997957DB-95C5-4E82-8D76-7796F8A9D52F}">
      <dgm:prSet/>
      <dgm:spPr/>
      <dgm:t>
        <a:bodyPr/>
        <a:lstStyle/>
        <a:p>
          <a:endParaRPr lang="en-US"/>
        </a:p>
      </dgm:t>
    </dgm:pt>
    <dgm:pt modelId="{B23E61BD-F509-467C-A52F-49C96110CD52}" type="sibTrans" cxnId="{997957DB-95C5-4E82-8D76-7796F8A9D52F}">
      <dgm:prSet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6E963ADC-1174-4A2C-960C-4677188454FE}" type="pres">
      <dgm:prSet presAssocID="{AB65010D-CF5B-4A95-B7CD-68C63AD64060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DE28FAD9-0740-4781-8FBF-A5171952DCC3}" type="pres">
      <dgm:prSet presAssocID="{705CE754-9CB7-4F30-BFA9-1C92A76F0AE4}" presName="text1" presStyleCnt="0"/>
      <dgm:spPr/>
    </dgm:pt>
    <dgm:pt modelId="{991BA686-3CB8-4CF3-88C1-9C1507814E3D}" type="pres">
      <dgm:prSet presAssocID="{705CE754-9CB7-4F30-BFA9-1C92A76F0AE4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0C3A2-0ABD-4CB8-BDD5-7F3C2F905BD3}" type="pres">
      <dgm:prSet presAssocID="{705CE754-9CB7-4F30-BFA9-1C92A76F0AE4}" presName="textaccent1" presStyleCnt="0"/>
      <dgm:spPr/>
    </dgm:pt>
    <dgm:pt modelId="{E7EE1F82-2FFD-4634-9A39-5FEEDF275C7A}" type="pres">
      <dgm:prSet presAssocID="{705CE754-9CB7-4F30-BFA9-1C92A76F0AE4}" presName="accentRepeatNode" presStyleLbl="solidAlignAcc1" presStyleIdx="0" presStyleCnt="14"/>
      <dgm:spPr/>
    </dgm:pt>
    <dgm:pt modelId="{5CDB772C-AF9E-4EB5-9159-6BB7401C6B0B}" type="pres">
      <dgm:prSet presAssocID="{413F09E0-117E-4958-BEAA-90C9588F8B67}" presName="image1" presStyleCnt="0"/>
      <dgm:spPr/>
    </dgm:pt>
    <dgm:pt modelId="{D647E652-A5A1-4C6E-B536-5E031654D9F5}" type="pres">
      <dgm:prSet presAssocID="{413F09E0-117E-4958-BEAA-90C9588F8B67}" presName="imageRepeatNode" presStyleLbl="alignAcc1" presStyleIdx="0" presStyleCnt="7"/>
      <dgm:spPr/>
      <dgm:t>
        <a:bodyPr/>
        <a:lstStyle/>
        <a:p>
          <a:endParaRPr lang="en-US"/>
        </a:p>
      </dgm:t>
    </dgm:pt>
    <dgm:pt modelId="{F5EADC0E-D5A6-454F-BC3F-58E0D4DD6D83}" type="pres">
      <dgm:prSet presAssocID="{413F09E0-117E-4958-BEAA-90C9588F8B67}" presName="imageaccent1" presStyleCnt="0"/>
      <dgm:spPr/>
    </dgm:pt>
    <dgm:pt modelId="{A58B4B42-4DAE-40C1-A5B6-92CAE06B533C}" type="pres">
      <dgm:prSet presAssocID="{413F09E0-117E-4958-BEAA-90C9588F8B67}" presName="accentRepeatNode" presStyleLbl="solidAlignAcc1" presStyleIdx="1" presStyleCnt="14"/>
      <dgm:spPr/>
    </dgm:pt>
    <dgm:pt modelId="{AB0A1835-4500-419B-970F-5C8D2C44AF17}" type="pres">
      <dgm:prSet presAssocID="{AD3A5834-E14D-437B-9EBE-D15F20CD3BC9}" presName="text2" presStyleCnt="0"/>
      <dgm:spPr/>
    </dgm:pt>
    <dgm:pt modelId="{339A0292-0E88-4058-9356-3F9E11E22A4A}" type="pres">
      <dgm:prSet presAssocID="{AD3A5834-E14D-437B-9EBE-D15F20CD3BC9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C540F-A517-4F83-8A8E-B57C4E04D598}" type="pres">
      <dgm:prSet presAssocID="{AD3A5834-E14D-437B-9EBE-D15F20CD3BC9}" presName="textaccent2" presStyleCnt="0"/>
      <dgm:spPr/>
    </dgm:pt>
    <dgm:pt modelId="{254355ED-5189-4361-9B19-4F7348D9D738}" type="pres">
      <dgm:prSet presAssocID="{AD3A5834-E14D-437B-9EBE-D15F20CD3BC9}" presName="accentRepeatNode" presStyleLbl="solidAlignAcc1" presStyleIdx="2" presStyleCnt="14"/>
      <dgm:spPr/>
    </dgm:pt>
    <dgm:pt modelId="{07B05EC9-F12A-46F1-84C3-93559DF53F89}" type="pres">
      <dgm:prSet presAssocID="{E2870C39-0836-42BF-8317-2473016E526E}" presName="image2" presStyleCnt="0"/>
      <dgm:spPr/>
    </dgm:pt>
    <dgm:pt modelId="{EFC2FF82-3937-4DF1-AFA6-1A5B7D2D30D0}" type="pres">
      <dgm:prSet presAssocID="{E2870C39-0836-42BF-8317-2473016E526E}" presName="imageRepeatNode" presStyleLbl="alignAcc1" presStyleIdx="1" presStyleCnt="7"/>
      <dgm:spPr/>
      <dgm:t>
        <a:bodyPr/>
        <a:lstStyle/>
        <a:p>
          <a:endParaRPr lang="en-US"/>
        </a:p>
      </dgm:t>
    </dgm:pt>
    <dgm:pt modelId="{F0BE76C6-58A7-4E5C-A4E9-642AA8876031}" type="pres">
      <dgm:prSet presAssocID="{E2870C39-0836-42BF-8317-2473016E526E}" presName="imageaccent2" presStyleCnt="0"/>
      <dgm:spPr/>
    </dgm:pt>
    <dgm:pt modelId="{027611D1-E613-4BA7-AAE1-80C607631E26}" type="pres">
      <dgm:prSet presAssocID="{E2870C39-0836-42BF-8317-2473016E526E}" presName="accentRepeatNode" presStyleLbl="solidAlignAcc1" presStyleIdx="3" presStyleCnt="14"/>
      <dgm:spPr/>
    </dgm:pt>
    <dgm:pt modelId="{077022E5-5AA0-4EB6-93A9-18FFBE679E28}" type="pres">
      <dgm:prSet presAssocID="{61E67BAA-A77C-4F9F-9C43-E7D495CCBC50}" presName="text3" presStyleCnt="0"/>
      <dgm:spPr/>
    </dgm:pt>
    <dgm:pt modelId="{F548EF36-AE68-4083-BB88-30F3CA48C2DB}" type="pres">
      <dgm:prSet presAssocID="{61E67BAA-A77C-4F9F-9C43-E7D495CCBC50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F17A57-E940-48EA-BC3E-963C7DC91710}" type="pres">
      <dgm:prSet presAssocID="{61E67BAA-A77C-4F9F-9C43-E7D495CCBC50}" presName="textaccent3" presStyleCnt="0"/>
      <dgm:spPr/>
    </dgm:pt>
    <dgm:pt modelId="{33C80452-C406-4457-A01D-D0834B644E7E}" type="pres">
      <dgm:prSet presAssocID="{61E67BAA-A77C-4F9F-9C43-E7D495CCBC50}" presName="accentRepeatNode" presStyleLbl="solidAlignAcc1" presStyleIdx="4" presStyleCnt="14"/>
      <dgm:spPr/>
    </dgm:pt>
    <dgm:pt modelId="{362DDD33-AA07-4574-B75E-EA588ADE2B34}" type="pres">
      <dgm:prSet presAssocID="{F116798C-FAB4-4409-9AF7-CFC84862C83B}" presName="image3" presStyleCnt="0"/>
      <dgm:spPr/>
    </dgm:pt>
    <dgm:pt modelId="{3E2EDB22-2510-44E0-9D70-5A7E176C9543}" type="pres">
      <dgm:prSet presAssocID="{F116798C-FAB4-4409-9AF7-CFC84862C83B}" presName="imageRepeatNode" presStyleLbl="alignAcc1" presStyleIdx="2" presStyleCnt="7"/>
      <dgm:spPr/>
      <dgm:t>
        <a:bodyPr/>
        <a:lstStyle/>
        <a:p>
          <a:endParaRPr lang="en-US"/>
        </a:p>
      </dgm:t>
    </dgm:pt>
    <dgm:pt modelId="{84156F04-6861-48BE-AB57-A9E92958F419}" type="pres">
      <dgm:prSet presAssocID="{F116798C-FAB4-4409-9AF7-CFC84862C83B}" presName="imageaccent3" presStyleCnt="0"/>
      <dgm:spPr/>
    </dgm:pt>
    <dgm:pt modelId="{CBD41059-938E-448E-8CBF-30492AD2342B}" type="pres">
      <dgm:prSet presAssocID="{F116798C-FAB4-4409-9AF7-CFC84862C83B}" presName="accentRepeatNode" presStyleLbl="solidAlignAcc1" presStyleIdx="5" presStyleCnt="14"/>
      <dgm:spPr/>
    </dgm:pt>
    <dgm:pt modelId="{E88949DC-5D5D-4FAC-88C7-AE67DB7A7ACA}" type="pres">
      <dgm:prSet presAssocID="{1C98FDE2-A391-4C59-A330-7755C347039C}" presName="text4" presStyleCnt="0"/>
      <dgm:spPr/>
    </dgm:pt>
    <dgm:pt modelId="{CEB1EF73-4032-44A0-A211-B8CA2C5ACED0}" type="pres">
      <dgm:prSet presAssocID="{1C98FDE2-A391-4C59-A330-7755C347039C}" presName="textRepeatNode" presStyleLbl="align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B5006-C586-4F71-92CC-440D65116DC5}" type="pres">
      <dgm:prSet presAssocID="{1C98FDE2-A391-4C59-A330-7755C347039C}" presName="textaccent4" presStyleCnt="0"/>
      <dgm:spPr/>
    </dgm:pt>
    <dgm:pt modelId="{4BE57881-EAD8-4F53-A988-E9669BD1AEF7}" type="pres">
      <dgm:prSet presAssocID="{1C98FDE2-A391-4C59-A330-7755C347039C}" presName="accentRepeatNode" presStyleLbl="solidAlignAcc1" presStyleIdx="6" presStyleCnt="14"/>
      <dgm:spPr/>
    </dgm:pt>
    <dgm:pt modelId="{7554E27E-F977-4FFC-BC60-AC6EE2644BF4}" type="pres">
      <dgm:prSet presAssocID="{C260E38B-1C56-4572-A8B7-898E6D9A93FB}" presName="image4" presStyleCnt="0"/>
      <dgm:spPr/>
    </dgm:pt>
    <dgm:pt modelId="{6B494F70-8CFC-45D1-B62A-221CB7335B19}" type="pres">
      <dgm:prSet presAssocID="{C260E38B-1C56-4572-A8B7-898E6D9A93FB}" presName="imageRepeatNode" presStyleLbl="alignAcc1" presStyleIdx="3" presStyleCnt="7"/>
      <dgm:spPr/>
      <dgm:t>
        <a:bodyPr/>
        <a:lstStyle/>
        <a:p>
          <a:endParaRPr lang="en-US"/>
        </a:p>
      </dgm:t>
    </dgm:pt>
    <dgm:pt modelId="{7CD09181-F300-4D82-BA07-1304F0D83926}" type="pres">
      <dgm:prSet presAssocID="{C260E38B-1C56-4572-A8B7-898E6D9A93FB}" presName="imageaccent4" presStyleCnt="0"/>
      <dgm:spPr/>
    </dgm:pt>
    <dgm:pt modelId="{FFDA813F-BE53-4AC0-8568-0082D1050A88}" type="pres">
      <dgm:prSet presAssocID="{C260E38B-1C56-4572-A8B7-898E6D9A93FB}" presName="accentRepeatNode" presStyleLbl="solidAlignAcc1" presStyleIdx="7" presStyleCnt="14"/>
      <dgm:spPr/>
    </dgm:pt>
    <dgm:pt modelId="{FC441FA7-4BA3-4CAD-8F52-5CADE11E6043}" type="pres">
      <dgm:prSet presAssocID="{9E34FDD6-D793-4D47-ACE8-1DF41C7FADD8}" presName="text5" presStyleCnt="0"/>
      <dgm:spPr/>
    </dgm:pt>
    <dgm:pt modelId="{628F4E03-8611-4DB4-A159-CDE8534B3880}" type="pres">
      <dgm:prSet presAssocID="{9E34FDD6-D793-4D47-ACE8-1DF41C7FADD8}" presName="textRepeatNode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496BD-6083-4AC4-BB16-63BFC5D6B4FE}" type="pres">
      <dgm:prSet presAssocID="{9E34FDD6-D793-4D47-ACE8-1DF41C7FADD8}" presName="textaccent5" presStyleCnt="0"/>
      <dgm:spPr/>
    </dgm:pt>
    <dgm:pt modelId="{1F1BCCF7-E930-4FDF-9EF3-F011D690BC16}" type="pres">
      <dgm:prSet presAssocID="{9E34FDD6-D793-4D47-ACE8-1DF41C7FADD8}" presName="accentRepeatNode" presStyleLbl="solidAlignAcc1" presStyleIdx="8" presStyleCnt="14"/>
      <dgm:spPr/>
    </dgm:pt>
    <dgm:pt modelId="{873DD262-C49C-458E-82BA-A92D5CD0A654}" type="pres">
      <dgm:prSet presAssocID="{F4118CDD-9E98-41CB-A38C-CE2AB38D4668}" presName="image5" presStyleCnt="0"/>
      <dgm:spPr/>
    </dgm:pt>
    <dgm:pt modelId="{DCA8D50C-DBD7-4858-868C-47C95273EEF3}" type="pres">
      <dgm:prSet presAssocID="{F4118CDD-9E98-41CB-A38C-CE2AB38D4668}" presName="imageRepeatNode" presStyleLbl="alignAcc1" presStyleIdx="4" presStyleCnt="7"/>
      <dgm:spPr/>
      <dgm:t>
        <a:bodyPr/>
        <a:lstStyle/>
        <a:p>
          <a:endParaRPr lang="en-US"/>
        </a:p>
      </dgm:t>
    </dgm:pt>
    <dgm:pt modelId="{F71B55A4-726B-4BE2-8084-AECC2BCB134D}" type="pres">
      <dgm:prSet presAssocID="{F4118CDD-9E98-41CB-A38C-CE2AB38D4668}" presName="imageaccent5" presStyleCnt="0"/>
      <dgm:spPr/>
    </dgm:pt>
    <dgm:pt modelId="{1682878A-4E92-4B52-990D-C6623E9AC2CE}" type="pres">
      <dgm:prSet presAssocID="{F4118CDD-9E98-41CB-A38C-CE2AB38D4668}" presName="accentRepeatNode" presStyleLbl="solidAlignAcc1" presStyleIdx="9" presStyleCnt="14"/>
      <dgm:spPr/>
    </dgm:pt>
    <dgm:pt modelId="{D3990FCE-9B87-4CCA-80B1-E9FCD429014B}" type="pres">
      <dgm:prSet presAssocID="{8912F0DB-7C85-405A-A1F6-99B9DD0972A5}" presName="text6" presStyleCnt="0"/>
      <dgm:spPr/>
    </dgm:pt>
    <dgm:pt modelId="{862AF21A-31A7-46E2-A591-B0DAED359654}" type="pres">
      <dgm:prSet presAssocID="{8912F0DB-7C85-405A-A1F6-99B9DD0972A5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C7164-3165-444A-9389-0CED2820937F}" type="pres">
      <dgm:prSet presAssocID="{8912F0DB-7C85-405A-A1F6-99B9DD0972A5}" presName="textaccent6" presStyleCnt="0"/>
      <dgm:spPr/>
    </dgm:pt>
    <dgm:pt modelId="{78D0ADCA-89D7-4286-BE50-1AF8F328E412}" type="pres">
      <dgm:prSet presAssocID="{8912F0DB-7C85-405A-A1F6-99B9DD0972A5}" presName="accentRepeatNode" presStyleLbl="solidAlignAcc1" presStyleIdx="10" presStyleCnt="14"/>
      <dgm:spPr/>
    </dgm:pt>
    <dgm:pt modelId="{3D3088CB-6E82-4AD1-B20E-9FC361DC25DB}" type="pres">
      <dgm:prSet presAssocID="{095159ED-D62F-4B24-B02C-150FA0483B93}" presName="image6" presStyleCnt="0"/>
      <dgm:spPr/>
    </dgm:pt>
    <dgm:pt modelId="{83D23739-5956-4A83-8F1D-196DF7834803}" type="pres">
      <dgm:prSet presAssocID="{095159ED-D62F-4B24-B02C-150FA0483B93}" presName="imageRepeatNode" presStyleLbl="alignAcc1" presStyleIdx="5" presStyleCnt="7"/>
      <dgm:spPr/>
      <dgm:t>
        <a:bodyPr/>
        <a:lstStyle/>
        <a:p>
          <a:endParaRPr lang="en-US"/>
        </a:p>
      </dgm:t>
    </dgm:pt>
    <dgm:pt modelId="{B4D3FBAE-77BF-46E0-A5E6-0C464147BBF7}" type="pres">
      <dgm:prSet presAssocID="{095159ED-D62F-4B24-B02C-150FA0483B93}" presName="imageaccent6" presStyleCnt="0"/>
      <dgm:spPr/>
    </dgm:pt>
    <dgm:pt modelId="{9D122206-5103-41F4-9C44-9E5A27523AAF}" type="pres">
      <dgm:prSet presAssocID="{095159ED-D62F-4B24-B02C-150FA0483B93}" presName="accentRepeatNode" presStyleLbl="solidAlignAcc1" presStyleIdx="11" presStyleCnt="14"/>
      <dgm:spPr/>
    </dgm:pt>
    <dgm:pt modelId="{31DDF7E7-5CB3-4BA2-9C69-6CD64B25C6C8}" type="pres">
      <dgm:prSet presAssocID="{1208B5DC-0172-4505-B2EA-C01E4E7B5396}" presName="text7" presStyleCnt="0"/>
      <dgm:spPr/>
    </dgm:pt>
    <dgm:pt modelId="{E2E8140D-DAC7-432D-A3BE-3033BA3B1AAC}" type="pres">
      <dgm:prSet presAssocID="{1208B5DC-0172-4505-B2EA-C01E4E7B5396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97A26-16B8-4565-831F-3E4ED0E205BF}" type="pres">
      <dgm:prSet presAssocID="{1208B5DC-0172-4505-B2EA-C01E4E7B5396}" presName="textaccent7" presStyleCnt="0"/>
      <dgm:spPr/>
    </dgm:pt>
    <dgm:pt modelId="{21995262-9C26-4722-B82E-FAFFE1EA9C19}" type="pres">
      <dgm:prSet presAssocID="{1208B5DC-0172-4505-B2EA-C01E4E7B5396}" presName="accentRepeatNode" presStyleLbl="solidAlignAcc1" presStyleIdx="12" presStyleCnt="14"/>
      <dgm:spPr/>
    </dgm:pt>
    <dgm:pt modelId="{8D5606F3-61DC-48DB-9A56-FA52B1DAEDE4}" type="pres">
      <dgm:prSet presAssocID="{B23E61BD-F509-467C-A52F-49C96110CD52}" presName="image7" presStyleCnt="0"/>
      <dgm:spPr/>
    </dgm:pt>
    <dgm:pt modelId="{F0277BD3-E783-4B9E-A204-F5D6EB79BC3D}" type="pres">
      <dgm:prSet presAssocID="{B23E61BD-F509-467C-A52F-49C96110CD52}" presName="imageRepeatNode" presStyleLbl="alignAcc1" presStyleIdx="6" presStyleCnt="7"/>
      <dgm:spPr/>
      <dgm:t>
        <a:bodyPr/>
        <a:lstStyle/>
        <a:p>
          <a:endParaRPr lang="en-US"/>
        </a:p>
      </dgm:t>
    </dgm:pt>
    <dgm:pt modelId="{0021A252-942E-48C6-9EA0-7811EA3114A4}" type="pres">
      <dgm:prSet presAssocID="{B23E61BD-F509-467C-A52F-49C96110CD52}" presName="imageaccent7" presStyleCnt="0"/>
      <dgm:spPr/>
    </dgm:pt>
    <dgm:pt modelId="{CFB68C7D-BB54-414A-B1BE-6BEBCE1456D2}" type="pres">
      <dgm:prSet presAssocID="{B23E61BD-F509-467C-A52F-49C96110CD52}" presName="accentRepeatNode" presStyleLbl="solidAlignAcc1" presStyleIdx="13" presStyleCnt="14"/>
      <dgm:spPr/>
    </dgm:pt>
  </dgm:ptLst>
  <dgm:cxnLst>
    <dgm:cxn modelId="{FFE2178C-26C3-4568-87AA-92BA1D6B04B8}" type="presOf" srcId="{413F09E0-117E-4958-BEAA-90C9588F8B67}" destId="{D647E652-A5A1-4C6E-B536-5E031654D9F5}" srcOrd="0" destOrd="0" presId="urn:microsoft.com/office/officeart/2008/layout/HexagonCluster"/>
    <dgm:cxn modelId="{5800C61E-0391-44B3-B392-765FE249DAB5}" type="presOf" srcId="{61E67BAA-A77C-4F9F-9C43-E7D495CCBC50}" destId="{F548EF36-AE68-4083-BB88-30F3CA48C2DB}" srcOrd="0" destOrd="0" presId="urn:microsoft.com/office/officeart/2008/layout/HexagonCluster"/>
    <dgm:cxn modelId="{9CBEE55B-A597-4E09-A539-2D82D84D6817}" type="presOf" srcId="{AB65010D-CF5B-4A95-B7CD-68C63AD64060}" destId="{6E963ADC-1174-4A2C-960C-4677188454FE}" srcOrd="0" destOrd="0" presId="urn:microsoft.com/office/officeart/2008/layout/HexagonCluster"/>
    <dgm:cxn modelId="{8BA03C52-3077-4124-B9FB-65D9A138958A}" srcId="{AB65010D-CF5B-4A95-B7CD-68C63AD64060}" destId="{1C98FDE2-A391-4C59-A330-7755C347039C}" srcOrd="3" destOrd="0" parTransId="{0195D572-9FD5-483D-B365-95E8E7D7AC5C}" sibTransId="{C260E38B-1C56-4572-A8B7-898E6D9A93FB}"/>
    <dgm:cxn modelId="{0F5A29F0-F3E2-4B95-A103-AB17D9C5287D}" type="presOf" srcId="{AD3A5834-E14D-437B-9EBE-D15F20CD3BC9}" destId="{339A0292-0E88-4058-9356-3F9E11E22A4A}" srcOrd="0" destOrd="0" presId="urn:microsoft.com/office/officeart/2008/layout/HexagonCluster"/>
    <dgm:cxn modelId="{39923C25-1AD5-4C77-BD65-9DBC7B0FC050}" type="presOf" srcId="{C260E38B-1C56-4572-A8B7-898E6D9A93FB}" destId="{6B494F70-8CFC-45D1-B62A-221CB7335B19}" srcOrd="0" destOrd="0" presId="urn:microsoft.com/office/officeart/2008/layout/HexagonCluster"/>
    <dgm:cxn modelId="{CA8B0EF0-3134-4963-89F3-47596B8B1333}" srcId="{AB65010D-CF5B-4A95-B7CD-68C63AD64060}" destId="{9E34FDD6-D793-4D47-ACE8-1DF41C7FADD8}" srcOrd="4" destOrd="0" parTransId="{D53AE242-9D43-4123-A289-D9CA41D80D79}" sibTransId="{F4118CDD-9E98-41CB-A38C-CE2AB38D4668}"/>
    <dgm:cxn modelId="{9DB45A6A-EF38-44D3-A62A-5423E62E8B52}" type="presOf" srcId="{F4118CDD-9E98-41CB-A38C-CE2AB38D4668}" destId="{DCA8D50C-DBD7-4858-868C-47C95273EEF3}" srcOrd="0" destOrd="0" presId="urn:microsoft.com/office/officeart/2008/layout/HexagonCluster"/>
    <dgm:cxn modelId="{3C99C5D7-6D3A-45EE-8A8E-258C9228B39E}" srcId="{AB65010D-CF5B-4A95-B7CD-68C63AD64060}" destId="{AD3A5834-E14D-437B-9EBE-D15F20CD3BC9}" srcOrd="1" destOrd="0" parTransId="{AE4A7419-5746-4076-8431-F5769E0CF62B}" sibTransId="{E2870C39-0836-42BF-8317-2473016E526E}"/>
    <dgm:cxn modelId="{2CAE2D73-6426-4B3D-83EA-7B6230CC32CC}" type="presOf" srcId="{705CE754-9CB7-4F30-BFA9-1C92A76F0AE4}" destId="{991BA686-3CB8-4CF3-88C1-9C1507814E3D}" srcOrd="0" destOrd="0" presId="urn:microsoft.com/office/officeart/2008/layout/HexagonCluster"/>
    <dgm:cxn modelId="{5BEB39A0-8B25-4FCA-8968-688A4EB73483}" type="presOf" srcId="{B23E61BD-F509-467C-A52F-49C96110CD52}" destId="{F0277BD3-E783-4B9E-A204-F5D6EB79BC3D}" srcOrd="0" destOrd="0" presId="urn:microsoft.com/office/officeart/2008/layout/HexagonCluster"/>
    <dgm:cxn modelId="{5C6033D6-845D-4E47-8C9D-2E7541F6DF33}" type="presOf" srcId="{9E34FDD6-D793-4D47-ACE8-1DF41C7FADD8}" destId="{628F4E03-8611-4DB4-A159-CDE8534B3880}" srcOrd="0" destOrd="0" presId="urn:microsoft.com/office/officeart/2008/layout/HexagonCluster"/>
    <dgm:cxn modelId="{04B4C6BD-D425-427A-B200-B0EAA345E7DA}" type="presOf" srcId="{8912F0DB-7C85-405A-A1F6-99B9DD0972A5}" destId="{862AF21A-31A7-46E2-A591-B0DAED359654}" srcOrd="0" destOrd="0" presId="urn:microsoft.com/office/officeart/2008/layout/HexagonCluster"/>
    <dgm:cxn modelId="{1E642FF6-72F0-491A-90CC-694F720108E7}" type="presOf" srcId="{E2870C39-0836-42BF-8317-2473016E526E}" destId="{EFC2FF82-3937-4DF1-AFA6-1A5B7D2D30D0}" srcOrd="0" destOrd="0" presId="urn:microsoft.com/office/officeart/2008/layout/HexagonCluster"/>
    <dgm:cxn modelId="{BD32F24F-0C29-496B-B97C-8F606B02BE4C}" type="presOf" srcId="{F116798C-FAB4-4409-9AF7-CFC84862C83B}" destId="{3E2EDB22-2510-44E0-9D70-5A7E176C9543}" srcOrd="0" destOrd="0" presId="urn:microsoft.com/office/officeart/2008/layout/HexagonCluster"/>
    <dgm:cxn modelId="{C345793B-C87B-4C55-A034-CD4AED0B6BF0}" type="presOf" srcId="{1208B5DC-0172-4505-B2EA-C01E4E7B5396}" destId="{E2E8140D-DAC7-432D-A3BE-3033BA3B1AAC}" srcOrd="0" destOrd="0" presId="urn:microsoft.com/office/officeart/2008/layout/HexagonCluster"/>
    <dgm:cxn modelId="{9DA82CFC-3917-450F-82A6-C738A63B3AE0}" srcId="{AB65010D-CF5B-4A95-B7CD-68C63AD64060}" destId="{61E67BAA-A77C-4F9F-9C43-E7D495CCBC50}" srcOrd="2" destOrd="0" parTransId="{D83959D4-9574-46D4-AE59-1587507FE081}" sibTransId="{F116798C-FAB4-4409-9AF7-CFC84862C83B}"/>
    <dgm:cxn modelId="{4D13D310-7794-417C-B932-0F1A2A373393}" srcId="{AB65010D-CF5B-4A95-B7CD-68C63AD64060}" destId="{8912F0DB-7C85-405A-A1F6-99B9DD0972A5}" srcOrd="5" destOrd="0" parTransId="{8DAEA263-4739-4699-B680-9CAB6B3E221F}" sibTransId="{095159ED-D62F-4B24-B02C-150FA0483B93}"/>
    <dgm:cxn modelId="{997957DB-95C5-4E82-8D76-7796F8A9D52F}" srcId="{AB65010D-CF5B-4A95-B7CD-68C63AD64060}" destId="{1208B5DC-0172-4505-B2EA-C01E4E7B5396}" srcOrd="6" destOrd="0" parTransId="{D127BDED-292C-4DE4-88B6-7B1EFBB89EB5}" sibTransId="{B23E61BD-F509-467C-A52F-49C96110CD52}"/>
    <dgm:cxn modelId="{B7276938-86AE-4554-9122-AF52212ABB07}" srcId="{AB65010D-CF5B-4A95-B7CD-68C63AD64060}" destId="{705CE754-9CB7-4F30-BFA9-1C92A76F0AE4}" srcOrd="0" destOrd="0" parTransId="{D5FC28D1-69DD-4B11-99D1-9DF013C85534}" sibTransId="{413F09E0-117E-4958-BEAA-90C9588F8B67}"/>
    <dgm:cxn modelId="{A92EE9B2-A238-475B-9067-D7F7BAB7EBF4}" type="presOf" srcId="{1C98FDE2-A391-4C59-A330-7755C347039C}" destId="{CEB1EF73-4032-44A0-A211-B8CA2C5ACED0}" srcOrd="0" destOrd="0" presId="urn:microsoft.com/office/officeart/2008/layout/HexagonCluster"/>
    <dgm:cxn modelId="{606BB16E-B373-42F9-9E3D-387629082054}" type="presOf" srcId="{095159ED-D62F-4B24-B02C-150FA0483B93}" destId="{83D23739-5956-4A83-8F1D-196DF7834803}" srcOrd="0" destOrd="0" presId="urn:microsoft.com/office/officeart/2008/layout/HexagonCluster"/>
    <dgm:cxn modelId="{743A1809-4896-46A4-B57E-540E20027DB2}" type="presParOf" srcId="{6E963ADC-1174-4A2C-960C-4677188454FE}" destId="{DE28FAD9-0740-4781-8FBF-A5171952DCC3}" srcOrd="0" destOrd="0" presId="urn:microsoft.com/office/officeart/2008/layout/HexagonCluster"/>
    <dgm:cxn modelId="{86C4579E-E702-4178-88E0-DC32BB52555C}" type="presParOf" srcId="{DE28FAD9-0740-4781-8FBF-A5171952DCC3}" destId="{991BA686-3CB8-4CF3-88C1-9C1507814E3D}" srcOrd="0" destOrd="0" presId="urn:microsoft.com/office/officeart/2008/layout/HexagonCluster"/>
    <dgm:cxn modelId="{B017F72E-4F06-4CF0-A06A-0E26FF1D95CF}" type="presParOf" srcId="{6E963ADC-1174-4A2C-960C-4677188454FE}" destId="{08C0C3A2-0ABD-4CB8-BDD5-7F3C2F905BD3}" srcOrd="1" destOrd="0" presId="urn:microsoft.com/office/officeart/2008/layout/HexagonCluster"/>
    <dgm:cxn modelId="{9C5CC8B1-5E96-4C79-BD13-F52A0EB8D3F6}" type="presParOf" srcId="{08C0C3A2-0ABD-4CB8-BDD5-7F3C2F905BD3}" destId="{E7EE1F82-2FFD-4634-9A39-5FEEDF275C7A}" srcOrd="0" destOrd="0" presId="urn:microsoft.com/office/officeart/2008/layout/HexagonCluster"/>
    <dgm:cxn modelId="{64353296-D7A1-4CCE-919F-8D85DF7E9F34}" type="presParOf" srcId="{6E963ADC-1174-4A2C-960C-4677188454FE}" destId="{5CDB772C-AF9E-4EB5-9159-6BB7401C6B0B}" srcOrd="2" destOrd="0" presId="urn:microsoft.com/office/officeart/2008/layout/HexagonCluster"/>
    <dgm:cxn modelId="{1D255CF2-7843-4831-8DB5-1D08E5A32F13}" type="presParOf" srcId="{5CDB772C-AF9E-4EB5-9159-6BB7401C6B0B}" destId="{D647E652-A5A1-4C6E-B536-5E031654D9F5}" srcOrd="0" destOrd="0" presId="urn:microsoft.com/office/officeart/2008/layout/HexagonCluster"/>
    <dgm:cxn modelId="{9E0CA260-B58D-417B-A3DA-0AE35A71A137}" type="presParOf" srcId="{6E963ADC-1174-4A2C-960C-4677188454FE}" destId="{F5EADC0E-D5A6-454F-BC3F-58E0D4DD6D83}" srcOrd="3" destOrd="0" presId="urn:microsoft.com/office/officeart/2008/layout/HexagonCluster"/>
    <dgm:cxn modelId="{FB75121C-B25F-43C5-B78D-AB1306ECAA28}" type="presParOf" srcId="{F5EADC0E-D5A6-454F-BC3F-58E0D4DD6D83}" destId="{A58B4B42-4DAE-40C1-A5B6-92CAE06B533C}" srcOrd="0" destOrd="0" presId="urn:microsoft.com/office/officeart/2008/layout/HexagonCluster"/>
    <dgm:cxn modelId="{0C8CAF66-79B0-463A-BE3C-15849A938709}" type="presParOf" srcId="{6E963ADC-1174-4A2C-960C-4677188454FE}" destId="{AB0A1835-4500-419B-970F-5C8D2C44AF17}" srcOrd="4" destOrd="0" presId="urn:microsoft.com/office/officeart/2008/layout/HexagonCluster"/>
    <dgm:cxn modelId="{EA051BD8-2F85-4FB5-B7C2-CCACAAC206D8}" type="presParOf" srcId="{AB0A1835-4500-419B-970F-5C8D2C44AF17}" destId="{339A0292-0E88-4058-9356-3F9E11E22A4A}" srcOrd="0" destOrd="0" presId="urn:microsoft.com/office/officeart/2008/layout/HexagonCluster"/>
    <dgm:cxn modelId="{9725C986-824C-4DB5-81FC-5B13EE3D0075}" type="presParOf" srcId="{6E963ADC-1174-4A2C-960C-4677188454FE}" destId="{A6CC540F-A517-4F83-8A8E-B57C4E04D598}" srcOrd="5" destOrd="0" presId="urn:microsoft.com/office/officeart/2008/layout/HexagonCluster"/>
    <dgm:cxn modelId="{A53701DD-5787-4777-90BA-14BD2BBA4D84}" type="presParOf" srcId="{A6CC540F-A517-4F83-8A8E-B57C4E04D598}" destId="{254355ED-5189-4361-9B19-4F7348D9D738}" srcOrd="0" destOrd="0" presId="urn:microsoft.com/office/officeart/2008/layout/HexagonCluster"/>
    <dgm:cxn modelId="{F69761E2-C77D-491A-A8B1-03E664C383CA}" type="presParOf" srcId="{6E963ADC-1174-4A2C-960C-4677188454FE}" destId="{07B05EC9-F12A-46F1-84C3-93559DF53F89}" srcOrd="6" destOrd="0" presId="urn:microsoft.com/office/officeart/2008/layout/HexagonCluster"/>
    <dgm:cxn modelId="{95EB2549-4C3A-40E7-99DB-154A3F237970}" type="presParOf" srcId="{07B05EC9-F12A-46F1-84C3-93559DF53F89}" destId="{EFC2FF82-3937-4DF1-AFA6-1A5B7D2D30D0}" srcOrd="0" destOrd="0" presId="urn:microsoft.com/office/officeart/2008/layout/HexagonCluster"/>
    <dgm:cxn modelId="{FD5A11F0-3AC5-4064-B724-E907BE2BC551}" type="presParOf" srcId="{6E963ADC-1174-4A2C-960C-4677188454FE}" destId="{F0BE76C6-58A7-4E5C-A4E9-642AA8876031}" srcOrd="7" destOrd="0" presId="urn:microsoft.com/office/officeart/2008/layout/HexagonCluster"/>
    <dgm:cxn modelId="{AAE5298C-8B63-45F2-83B3-EC6F77729A77}" type="presParOf" srcId="{F0BE76C6-58A7-4E5C-A4E9-642AA8876031}" destId="{027611D1-E613-4BA7-AAE1-80C607631E26}" srcOrd="0" destOrd="0" presId="urn:microsoft.com/office/officeart/2008/layout/HexagonCluster"/>
    <dgm:cxn modelId="{73905D50-85D1-4198-94A1-05370C7E0240}" type="presParOf" srcId="{6E963ADC-1174-4A2C-960C-4677188454FE}" destId="{077022E5-5AA0-4EB6-93A9-18FFBE679E28}" srcOrd="8" destOrd="0" presId="urn:microsoft.com/office/officeart/2008/layout/HexagonCluster"/>
    <dgm:cxn modelId="{903711DC-AD46-4C98-B721-C649F257491C}" type="presParOf" srcId="{077022E5-5AA0-4EB6-93A9-18FFBE679E28}" destId="{F548EF36-AE68-4083-BB88-30F3CA48C2DB}" srcOrd="0" destOrd="0" presId="urn:microsoft.com/office/officeart/2008/layout/HexagonCluster"/>
    <dgm:cxn modelId="{73A3209A-D245-4E22-8246-22FEE4B1C3DB}" type="presParOf" srcId="{6E963ADC-1174-4A2C-960C-4677188454FE}" destId="{63F17A57-E940-48EA-BC3E-963C7DC91710}" srcOrd="9" destOrd="0" presId="urn:microsoft.com/office/officeart/2008/layout/HexagonCluster"/>
    <dgm:cxn modelId="{C661870E-6B86-4EA6-953D-D6D183A68A77}" type="presParOf" srcId="{63F17A57-E940-48EA-BC3E-963C7DC91710}" destId="{33C80452-C406-4457-A01D-D0834B644E7E}" srcOrd="0" destOrd="0" presId="urn:microsoft.com/office/officeart/2008/layout/HexagonCluster"/>
    <dgm:cxn modelId="{9741CABB-0355-4353-9DC2-3374CA432F7E}" type="presParOf" srcId="{6E963ADC-1174-4A2C-960C-4677188454FE}" destId="{362DDD33-AA07-4574-B75E-EA588ADE2B34}" srcOrd="10" destOrd="0" presId="urn:microsoft.com/office/officeart/2008/layout/HexagonCluster"/>
    <dgm:cxn modelId="{E941302A-AF14-47C9-BC93-CE78282EF5D5}" type="presParOf" srcId="{362DDD33-AA07-4574-B75E-EA588ADE2B34}" destId="{3E2EDB22-2510-44E0-9D70-5A7E176C9543}" srcOrd="0" destOrd="0" presId="urn:microsoft.com/office/officeart/2008/layout/HexagonCluster"/>
    <dgm:cxn modelId="{6FEAD56A-BB73-4041-9B27-3F3B48F83DB5}" type="presParOf" srcId="{6E963ADC-1174-4A2C-960C-4677188454FE}" destId="{84156F04-6861-48BE-AB57-A9E92958F419}" srcOrd="11" destOrd="0" presId="urn:microsoft.com/office/officeart/2008/layout/HexagonCluster"/>
    <dgm:cxn modelId="{77B1259E-A854-4F61-8694-298AAA45C221}" type="presParOf" srcId="{84156F04-6861-48BE-AB57-A9E92958F419}" destId="{CBD41059-938E-448E-8CBF-30492AD2342B}" srcOrd="0" destOrd="0" presId="urn:microsoft.com/office/officeart/2008/layout/HexagonCluster"/>
    <dgm:cxn modelId="{B8CBE95A-B1FA-4E7D-8728-3A241875C914}" type="presParOf" srcId="{6E963ADC-1174-4A2C-960C-4677188454FE}" destId="{E88949DC-5D5D-4FAC-88C7-AE67DB7A7ACA}" srcOrd="12" destOrd="0" presId="urn:microsoft.com/office/officeart/2008/layout/HexagonCluster"/>
    <dgm:cxn modelId="{079AC041-45B9-447D-AB70-CBE019B6C092}" type="presParOf" srcId="{E88949DC-5D5D-4FAC-88C7-AE67DB7A7ACA}" destId="{CEB1EF73-4032-44A0-A211-B8CA2C5ACED0}" srcOrd="0" destOrd="0" presId="urn:microsoft.com/office/officeart/2008/layout/HexagonCluster"/>
    <dgm:cxn modelId="{8023CDFD-442F-4068-A8D9-64A630F35721}" type="presParOf" srcId="{6E963ADC-1174-4A2C-960C-4677188454FE}" destId="{9B4B5006-C586-4F71-92CC-440D65116DC5}" srcOrd="13" destOrd="0" presId="urn:microsoft.com/office/officeart/2008/layout/HexagonCluster"/>
    <dgm:cxn modelId="{D1BA71FE-F24D-43DD-A124-9E9C70B56DB4}" type="presParOf" srcId="{9B4B5006-C586-4F71-92CC-440D65116DC5}" destId="{4BE57881-EAD8-4F53-A988-E9669BD1AEF7}" srcOrd="0" destOrd="0" presId="urn:microsoft.com/office/officeart/2008/layout/HexagonCluster"/>
    <dgm:cxn modelId="{BA510AD8-3B4E-4199-94FF-50D067BBB48B}" type="presParOf" srcId="{6E963ADC-1174-4A2C-960C-4677188454FE}" destId="{7554E27E-F977-4FFC-BC60-AC6EE2644BF4}" srcOrd="14" destOrd="0" presId="urn:microsoft.com/office/officeart/2008/layout/HexagonCluster"/>
    <dgm:cxn modelId="{E5CCAE1B-A13B-46AC-AF30-658B912AD807}" type="presParOf" srcId="{7554E27E-F977-4FFC-BC60-AC6EE2644BF4}" destId="{6B494F70-8CFC-45D1-B62A-221CB7335B19}" srcOrd="0" destOrd="0" presId="urn:microsoft.com/office/officeart/2008/layout/HexagonCluster"/>
    <dgm:cxn modelId="{49EA5181-0D45-44E3-8B0D-D9117C9D0D35}" type="presParOf" srcId="{6E963ADC-1174-4A2C-960C-4677188454FE}" destId="{7CD09181-F300-4D82-BA07-1304F0D83926}" srcOrd="15" destOrd="0" presId="urn:microsoft.com/office/officeart/2008/layout/HexagonCluster"/>
    <dgm:cxn modelId="{FEC0399F-3315-44AF-90BA-C252AAFDC82C}" type="presParOf" srcId="{7CD09181-F300-4D82-BA07-1304F0D83926}" destId="{FFDA813F-BE53-4AC0-8568-0082D1050A88}" srcOrd="0" destOrd="0" presId="urn:microsoft.com/office/officeart/2008/layout/HexagonCluster"/>
    <dgm:cxn modelId="{B933CA52-E240-4F7C-90A2-7F4F19361A38}" type="presParOf" srcId="{6E963ADC-1174-4A2C-960C-4677188454FE}" destId="{FC441FA7-4BA3-4CAD-8F52-5CADE11E6043}" srcOrd="16" destOrd="0" presId="urn:microsoft.com/office/officeart/2008/layout/HexagonCluster"/>
    <dgm:cxn modelId="{AB7CA82C-3DD5-4146-ADF7-7C21949CE5FF}" type="presParOf" srcId="{FC441FA7-4BA3-4CAD-8F52-5CADE11E6043}" destId="{628F4E03-8611-4DB4-A159-CDE8534B3880}" srcOrd="0" destOrd="0" presId="urn:microsoft.com/office/officeart/2008/layout/HexagonCluster"/>
    <dgm:cxn modelId="{0FCBFA0A-C0A6-4962-9AD8-61D119257371}" type="presParOf" srcId="{6E963ADC-1174-4A2C-960C-4677188454FE}" destId="{8AD496BD-6083-4AC4-BB16-63BFC5D6B4FE}" srcOrd="17" destOrd="0" presId="urn:microsoft.com/office/officeart/2008/layout/HexagonCluster"/>
    <dgm:cxn modelId="{3F9EE7F8-73D2-4713-AF0D-B79F3EC843C1}" type="presParOf" srcId="{8AD496BD-6083-4AC4-BB16-63BFC5D6B4FE}" destId="{1F1BCCF7-E930-4FDF-9EF3-F011D690BC16}" srcOrd="0" destOrd="0" presId="urn:microsoft.com/office/officeart/2008/layout/HexagonCluster"/>
    <dgm:cxn modelId="{EFB31BCE-ABF7-4912-9ED2-9BF2B9EA055C}" type="presParOf" srcId="{6E963ADC-1174-4A2C-960C-4677188454FE}" destId="{873DD262-C49C-458E-82BA-A92D5CD0A654}" srcOrd="18" destOrd="0" presId="urn:microsoft.com/office/officeart/2008/layout/HexagonCluster"/>
    <dgm:cxn modelId="{A6ED788D-1E4D-485D-86F5-822F1F4E6E31}" type="presParOf" srcId="{873DD262-C49C-458E-82BA-A92D5CD0A654}" destId="{DCA8D50C-DBD7-4858-868C-47C95273EEF3}" srcOrd="0" destOrd="0" presId="urn:microsoft.com/office/officeart/2008/layout/HexagonCluster"/>
    <dgm:cxn modelId="{3D168448-1DB8-4D3A-8527-B4C2D93EAC42}" type="presParOf" srcId="{6E963ADC-1174-4A2C-960C-4677188454FE}" destId="{F71B55A4-726B-4BE2-8084-AECC2BCB134D}" srcOrd="19" destOrd="0" presId="urn:microsoft.com/office/officeart/2008/layout/HexagonCluster"/>
    <dgm:cxn modelId="{A8EF96AD-9469-4B26-8A9A-15830C7E5731}" type="presParOf" srcId="{F71B55A4-726B-4BE2-8084-AECC2BCB134D}" destId="{1682878A-4E92-4B52-990D-C6623E9AC2CE}" srcOrd="0" destOrd="0" presId="urn:microsoft.com/office/officeart/2008/layout/HexagonCluster"/>
    <dgm:cxn modelId="{D2A57728-2C7F-4256-8025-97CC5C7223EC}" type="presParOf" srcId="{6E963ADC-1174-4A2C-960C-4677188454FE}" destId="{D3990FCE-9B87-4CCA-80B1-E9FCD429014B}" srcOrd="20" destOrd="0" presId="urn:microsoft.com/office/officeart/2008/layout/HexagonCluster"/>
    <dgm:cxn modelId="{9D16A630-314F-4EE3-B4D2-513E181D7784}" type="presParOf" srcId="{D3990FCE-9B87-4CCA-80B1-E9FCD429014B}" destId="{862AF21A-31A7-46E2-A591-B0DAED359654}" srcOrd="0" destOrd="0" presId="urn:microsoft.com/office/officeart/2008/layout/HexagonCluster"/>
    <dgm:cxn modelId="{22CDB7CB-C2A5-4E7C-9545-CC7FFDD48BC8}" type="presParOf" srcId="{6E963ADC-1174-4A2C-960C-4677188454FE}" destId="{875C7164-3165-444A-9389-0CED2820937F}" srcOrd="21" destOrd="0" presId="urn:microsoft.com/office/officeart/2008/layout/HexagonCluster"/>
    <dgm:cxn modelId="{FF51F79B-FA6D-4F86-B693-70417BAC5CDC}" type="presParOf" srcId="{875C7164-3165-444A-9389-0CED2820937F}" destId="{78D0ADCA-89D7-4286-BE50-1AF8F328E412}" srcOrd="0" destOrd="0" presId="urn:microsoft.com/office/officeart/2008/layout/HexagonCluster"/>
    <dgm:cxn modelId="{D1C8058E-2C07-4843-BDB0-2E653DF8DFB7}" type="presParOf" srcId="{6E963ADC-1174-4A2C-960C-4677188454FE}" destId="{3D3088CB-6E82-4AD1-B20E-9FC361DC25DB}" srcOrd="22" destOrd="0" presId="urn:microsoft.com/office/officeart/2008/layout/HexagonCluster"/>
    <dgm:cxn modelId="{618090A2-0659-4112-B944-DBF7F4A442BC}" type="presParOf" srcId="{3D3088CB-6E82-4AD1-B20E-9FC361DC25DB}" destId="{83D23739-5956-4A83-8F1D-196DF7834803}" srcOrd="0" destOrd="0" presId="urn:microsoft.com/office/officeart/2008/layout/HexagonCluster"/>
    <dgm:cxn modelId="{3FD8B93D-9AB8-4D80-8DAE-DCEDB81C04F1}" type="presParOf" srcId="{6E963ADC-1174-4A2C-960C-4677188454FE}" destId="{B4D3FBAE-77BF-46E0-A5E6-0C464147BBF7}" srcOrd="23" destOrd="0" presId="urn:microsoft.com/office/officeart/2008/layout/HexagonCluster"/>
    <dgm:cxn modelId="{789E3462-65F6-4AA7-876B-4EE9ED85FF68}" type="presParOf" srcId="{B4D3FBAE-77BF-46E0-A5E6-0C464147BBF7}" destId="{9D122206-5103-41F4-9C44-9E5A27523AAF}" srcOrd="0" destOrd="0" presId="urn:microsoft.com/office/officeart/2008/layout/HexagonCluster"/>
    <dgm:cxn modelId="{45E4D796-DEE8-4EAE-A2CE-A8ED65870E2C}" type="presParOf" srcId="{6E963ADC-1174-4A2C-960C-4677188454FE}" destId="{31DDF7E7-5CB3-4BA2-9C69-6CD64B25C6C8}" srcOrd="24" destOrd="0" presId="urn:microsoft.com/office/officeart/2008/layout/HexagonCluster"/>
    <dgm:cxn modelId="{A646F5F3-609F-4F2C-9E57-578C524ADDA5}" type="presParOf" srcId="{31DDF7E7-5CB3-4BA2-9C69-6CD64B25C6C8}" destId="{E2E8140D-DAC7-432D-A3BE-3033BA3B1AAC}" srcOrd="0" destOrd="0" presId="urn:microsoft.com/office/officeart/2008/layout/HexagonCluster"/>
    <dgm:cxn modelId="{896B2C1B-3F8D-48A9-A0CF-BB17A80FD54E}" type="presParOf" srcId="{6E963ADC-1174-4A2C-960C-4677188454FE}" destId="{EDC97A26-16B8-4565-831F-3E4ED0E205BF}" srcOrd="25" destOrd="0" presId="urn:microsoft.com/office/officeart/2008/layout/HexagonCluster"/>
    <dgm:cxn modelId="{D6C2838E-141B-4375-A7BB-698E952CAB33}" type="presParOf" srcId="{EDC97A26-16B8-4565-831F-3E4ED0E205BF}" destId="{21995262-9C26-4722-B82E-FAFFE1EA9C19}" srcOrd="0" destOrd="0" presId="urn:microsoft.com/office/officeart/2008/layout/HexagonCluster"/>
    <dgm:cxn modelId="{22DBD4EF-98EC-424B-960D-4C7BB0692013}" type="presParOf" srcId="{6E963ADC-1174-4A2C-960C-4677188454FE}" destId="{8D5606F3-61DC-48DB-9A56-FA52B1DAEDE4}" srcOrd="26" destOrd="0" presId="urn:microsoft.com/office/officeart/2008/layout/HexagonCluster"/>
    <dgm:cxn modelId="{67553C59-D6E0-42C6-8F2F-E16C72A6B295}" type="presParOf" srcId="{8D5606F3-61DC-48DB-9A56-FA52B1DAEDE4}" destId="{F0277BD3-E783-4B9E-A204-F5D6EB79BC3D}" srcOrd="0" destOrd="0" presId="urn:microsoft.com/office/officeart/2008/layout/HexagonCluster"/>
    <dgm:cxn modelId="{E50E8CCE-8CFE-4C3B-AD66-8E992B7F3E6D}" type="presParOf" srcId="{6E963ADC-1174-4A2C-960C-4677188454FE}" destId="{0021A252-942E-48C6-9EA0-7811EA3114A4}" srcOrd="27" destOrd="0" presId="urn:microsoft.com/office/officeart/2008/layout/HexagonCluster"/>
    <dgm:cxn modelId="{2545ADA4-4273-45D7-B7B3-1CB4E7228E5E}" type="presParOf" srcId="{0021A252-942E-48C6-9EA0-7811EA3114A4}" destId="{CFB68C7D-BB54-414A-B1BE-6BEBCE1456D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F94EBF-EF85-4AE5-B981-3EF9CC56B3D2}" type="doc">
      <dgm:prSet loTypeId="urn:microsoft.com/office/officeart/2008/layout/AlternatingPictureBlock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4380B-422B-4058-8C05-8C66EAB9D15E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MY" b="1" dirty="0" smtClean="0">
              <a:solidFill>
                <a:srgbClr val="FFFF00"/>
              </a:solidFill>
            </a:rPr>
            <a:t>Rebrand</a:t>
          </a:r>
          <a:r>
            <a:rPr lang="en-MY" b="1" dirty="0" smtClean="0"/>
            <a:t> and </a:t>
          </a:r>
          <a:r>
            <a:rPr lang="en-MY" b="1" dirty="0" smtClean="0">
              <a:solidFill>
                <a:srgbClr val="FFFF00"/>
              </a:solidFill>
            </a:rPr>
            <a:t>enhance</a:t>
          </a:r>
          <a:r>
            <a:rPr lang="en-MY" b="1" dirty="0" smtClean="0"/>
            <a:t> the </a:t>
          </a:r>
          <a:r>
            <a:rPr lang="en-MY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outdated</a:t>
          </a:r>
          <a:r>
            <a:rPr lang="en-MY" b="1" dirty="0" smtClean="0"/>
            <a:t> online system </a:t>
          </a:r>
          <a:endParaRPr lang="en-MY" dirty="0"/>
        </a:p>
      </dgm:t>
    </dgm:pt>
    <dgm:pt modelId="{F579E84C-A4C5-48CC-8DFF-C84B24C51DA6}" type="parTrans" cxnId="{EDFEDA53-B114-464F-AFA4-AF100E10D5F4}">
      <dgm:prSet/>
      <dgm:spPr/>
      <dgm:t>
        <a:bodyPr/>
        <a:lstStyle/>
        <a:p>
          <a:endParaRPr lang="en-US"/>
        </a:p>
      </dgm:t>
    </dgm:pt>
    <dgm:pt modelId="{4F9E9F38-7569-4299-9E6E-8B5F60269BC4}" type="sibTrans" cxnId="{EDFEDA53-B114-464F-AFA4-AF100E10D5F4}">
      <dgm:prSet/>
      <dgm:spPr/>
      <dgm:t>
        <a:bodyPr/>
        <a:lstStyle/>
        <a:p>
          <a:endParaRPr lang="en-US"/>
        </a:p>
      </dgm:t>
    </dgm:pt>
    <dgm:pt modelId="{26A7660F-F2CF-4C35-9FEC-488C18E95FEC}">
      <dgm:prSet custT="1"/>
      <dgm:spPr/>
      <dgm:t>
        <a:bodyPr/>
        <a:lstStyle/>
        <a:p>
          <a:pPr rtl="0"/>
          <a:r>
            <a:rPr lang="en-MY" sz="2400" b="1" dirty="0" smtClean="0">
              <a:solidFill>
                <a:srgbClr val="92D050"/>
              </a:solidFill>
            </a:rPr>
            <a:t>Fix</a:t>
          </a:r>
          <a:r>
            <a:rPr lang="en-MY" sz="2400" b="1" dirty="0" smtClean="0">
              <a:solidFill>
                <a:srgbClr val="FF7C80"/>
              </a:solidFill>
            </a:rPr>
            <a:t> </a:t>
          </a:r>
          <a:r>
            <a:rPr lang="en-MY" sz="2400" b="1" dirty="0" smtClean="0">
              <a:solidFill>
                <a:schemeClr val="bg1"/>
              </a:solidFill>
            </a:rPr>
            <a:t>the current </a:t>
          </a:r>
          <a:r>
            <a:rPr lang="en-MY" sz="2400" b="1" dirty="0" smtClean="0">
              <a:solidFill>
                <a:srgbClr val="FF7C80"/>
              </a:solidFill>
            </a:rPr>
            <a:t>bugs</a:t>
          </a:r>
          <a:endParaRPr lang="en-MY" sz="2400" b="1" dirty="0">
            <a:solidFill>
              <a:srgbClr val="FF7C80"/>
            </a:solidFill>
          </a:endParaRPr>
        </a:p>
      </dgm:t>
    </dgm:pt>
    <dgm:pt modelId="{5CB40C45-2013-4D54-A1F8-EE157DFA23C2}" type="parTrans" cxnId="{4859F3BC-9625-4C58-990F-9A56E9F5099A}">
      <dgm:prSet/>
      <dgm:spPr/>
      <dgm:t>
        <a:bodyPr/>
        <a:lstStyle/>
        <a:p>
          <a:endParaRPr lang="en-US"/>
        </a:p>
      </dgm:t>
    </dgm:pt>
    <dgm:pt modelId="{29D5DAE7-05A2-4D1A-862B-908721937026}" type="sibTrans" cxnId="{4859F3BC-9625-4C58-990F-9A56E9F5099A}">
      <dgm:prSet/>
      <dgm:spPr/>
      <dgm:t>
        <a:bodyPr/>
        <a:lstStyle/>
        <a:p>
          <a:endParaRPr lang="en-US"/>
        </a:p>
      </dgm:t>
    </dgm:pt>
    <dgm:pt modelId="{2DB8D481-0454-43D0-9AD1-7147CD29FB66}">
      <dgm:prSet/>
      <dgm:spPr>
        <a:solidFill>
          <a:srgbClr val="3364BB"/>
        </a:solidFill>
      </dgm:spPr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MY" b="1" dirty="0" smtClean="0"/>
        </a:p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b="1" dirty="0" smtClean="0"/>
            <a:t>Along </a:t>
          </a:r>
          <a:r>
            <a:rPr lang="en-MY" b="1" dirty="0" smtClean="0">
              <a:solidFill>
                <a:srgbClr val="00FFCC"/>
              </a:solidFill>
            </a:rPr>
            <a:t>with additional feature </a:t>
          </a:r>
          <a:endParaRPr lang="en-MY" dirty="0" smtClean="0">
            <a:solidFill>
              <a:srgbClr val="00FFCC"/>
            </a:solidFill>
          </a:endParaRPr>
        </a:p>
        <a:p>
          <a:pPr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MY" dirty="0">
            <a:solidFill>
              <a:srgbClr val="FF7C80"/>
            </a:solidFill>
          </a:endParaRPr>
        </a:p>
      </dgm:t>
    </dgm:pt>
    <dgm:pt modelId="{0F14C57C-4119-4AD5-A788-EF603B901D04}" type="parTrans" cxnId="{2251406F-C5F9-4AF4-ABA9-D3F097C8441C}">
      <dgm:prSet/>
      <dgm:spPr/>
      <dgm:t>
        <a:bodyPr/>
        <a:lstStyle/>
        <a:p>
          <a:endParaRPr lang="en-US"/>
        </a:p>
      </dgm:t>
    </dgm:pt>
    <dgm:pt modelId="{E5E1C5E2-4047-4EBC-B90F-2E928C9AB2F4}" type="sibTrans" cxnId="{2251406F-C5F9-4AF4-ABA9-D3F097C8441C}">
      <dgm:prSet/>
      <dgm:spPr/>
      <dgm:t>
        <a:bodyPr/>
        <a:lstStyle/>
        <a:p>
          <a:endParaRPr lang="en-US"/>
        </a:p>
      </dgm:t>
    </dgm:pt>
    <dgm:pt modelId="{7E99D77F-8A61-4FAC-9F60-F7F22B166DDB}" type="pres">
      <dgm:prSet presAssocID="{E2F94EBF-EF85-4AE5-B981-3EF9CC56B3D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227A9C-2A45-41C1-BE02-72BB3D50E17E}" type="pres">
      <dgm:prSet presAssocID="{9AE4380B-422B-4058-8C05-8C66EAB9D15E}" presName="comp" presStyleCnt="0"/>
      <dgm:spPr/>
    </dgm:pt>
    <dgm:pt modelId="{041C3F5C-C6F1-4AE2-BDE7-188D9840222D}" type="pres">
      <dgm:prSet presAssocID="{9AE4380B-422B-4058-8C05-8C66EAB9D15E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596E8D-CC4B-49B8-BCE3-593937645897}" type="pres">
      <dgm:prSet presAssocID="{9AE4380B-422B-4058-8C05-8C66EAB9D15E}" presName="rect1" presStyleLbl="lnNode1" presStyleIdx="0" presStyleCnt="3" custScaleY="1037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  <a:ln>
          <a:noFill/>
        </a:ln>
      </dgm:spPr>
    </dgm:pt>
    <dgm:pt modelId="{2C472CBF-A9C3-414F-BB4E-D898F0769EB9}" type="pres">
      <dgm:prSet presAssocID="{4F9E9F38-7569-4299-9E6E-8B5F60269BC4}" presName="sibTrans" presStyleCnt="0"/>
      <dgm:spPr/>
    </dgm:pt>
    <dgm:pt modelId="{F542EE54-A0FA-4055-AB46-B7401F16B4F2}" type="pres">
      <dgm:prSet presAssocID="{26A7660F-F2CF-4C35-9FEC-488C18E95FEC}" presName="comp" presStyleCnt="0"/>
      <dgm:spPr/>
    </dgm:pt>
    <dgm:pt modelId="{855C06E6-3D8B-45FF-B828-94820E3B08DD}" type="pres">
      <dgm:prSet presAssocID="{26A7660F-F2CF-4C35-9FEC-488C18E95FEC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7CC5D-806E-48E7-B7CC-F88EFD4016E4}" type="pres">
      <dgm:prSet presAssocID="{26A7660F-F2CF-4C35-9FEC-488C18E95FEC}" presName="rect1" presStyleLbl="l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B75C6CBC-CE74-479E-94DD-B9EF6530058C}" type="pres">
      <dgm:prSet presAssocID="{29D5DAE7-05A2-4D1A-862B-908721937026}" presName="sibTrans" presStyleCnt="0"/>
      <dgm:spPr/>
    </dgm:pt>
    <dgm:pt modelId="{2F37E93D-4B21-4CCB-AC47-E38C1A0FC6B7}" type="pres">
      <dgm:prSet presAssocID="{2DB8D481-0454-43D0-9AD1-7147CD29FB66}" presName="comp" presStyleCnt="0"/>
      <dgm:spPr/>
    </dgm:pt>
    <dgm:pt modelId="{4D88131D-241A-424F-BB41-EEE7A472E6ED}" type="pres">
      <dgm:prSet presAssocID="{2DB8D481-0454-43D0-9AD1-7147CD29FB66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3451AA-45CB-422A-BD1E-DEA859984188}" type="pres">
      <dgm:prSet presAssocID="{2DB8D481-0454-43D0-9AD1-7147CD29FB66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</dgm:ptLst>
  <dgm:cxnLst>
    <dgm:cxn modelId="{6249372B-11DA-4CD4-88AF-0CC39CC60B58}" type="presOf" srcId="{2DB8D481-0454-43D0-9AD1-7147CD29FB66}" destId="{4D88131D-241A-424F-BB41-EEE7A472E6ED}" srcOrd="0" destOrd="0" presId="urn:microsoft.com/office/officeart/2008/layout/AlternatingPictureBlocks"/>
    <dgm:cxn modelId="{998590FF-BB3A-40FF-A3A8-2328AD976772}" type="presOf" srcId="{26A7660F-F2CF-4C35-9FEC-488C18E95FEC}" destId="{855C06E6-3D8B-45FF-B828-94820E3B08DD}" srcOrd="0" destOrd="0" presId="urn:microsoft.com/office/officeart/2008/layout/AlternatingPictureBlocks"/>
    <dgm:cxn modelId="{EDFEDA53-B114-464F-AFA4-AF100E10D5F4}" srcId="{E2F94EBF-EF85-4AE5-B981-3EF9CC56B3D2}" destId="{9AE4380B-422B-4058-8C05-8C66EAB9D15E}" srcOrd="0" destOrd="0" parTransId="{F579E84C-A4C5-48CC-8DFF-C84B24C51DA6}" sibTransId="{4F9E9F38-7569-4299-9E6E-8B5F60269BC4}"/>
    <dgm:cxn modelId="{2CEF4037-D9EF-4620-B56D-AEB0336C98A4}" type="presOf" srcId="{9AE4380B-422B-4058-8C05-8C66EAB9D15E}" destId="{041C3F5C-C6F1-4AE2-BDE7-188D9840222D}" srcOrd="0" destOrd="0" presId="urn:microsoft.com/office/officeart/2008/layout/AlternatingPictureBlocks"/>
    <dgm:cxn modelId="{73651E4D-2A91-4E51-B7E4-6BA32018BA29}" type="presOf" srcId="{E2F94EBF-EF85-4AE5-B981-3EF9CC56B3D2}" destId="{7E99D77F-8A61-4FAC-9F60-F7F22B166DDB}" srcOrd="0" destOrd="0" presId="urn:microsoft.com/office/officeart/2008/layout/AlternatingPictureBlocks"/>
    <dgm:cxn modelId="{2251406F-C5F9-4AF4-ABA9-D3F097C8441C}" srcId="{E2F94EBF-EF85-4AE5-B981-3EF9CC56B3D2}" destId="{2DB8D481-0454-43D0-9AD1-7147CD29FB66}" srcOrd="2" destOrd="0" parTransId="{0F14C57C-4119-4AD5-A788-EF603B901D04}" sibTransId="{E5E1C5E2-4047-4EBC-B90F-2E928C9AB2F4}"/>
    <dgm:cxn modelId="{4859F3BC-9625-4C58-990F-9A56E9F5099A}" srcId="{E2F94EBF-EF85-4AE5-B981-3EF9CC56B3D2}" destId="{26A7660F-F2CF-4C35-9FEC-488C18E95FEC}" srcOrd="1" destOrd="0" parTransId="{5CB40C45-2013-4D54-A1F8-EE157DFA23C2}" sibTransId="{29D5DAE7-05A2-4D1A-862B-908721937026}"/>
    <dgm:cxn modelId="{D75E31A1-B930-44CF-9E31-2D00FF1ED26E}" type="presParOf" srcId="{7E99D77F-8A61-4FAC-9F60-F7F22B166DDB}" destId="{2C227A9C-2A45-41C1-BE02-72BB3D50E17E}" srcOrd="0" destOrd="0" presId="urn:microsoft.com/office/officeart/2008/layout/AlternatingPictureBlocks"/>
    <dgm:cxn modelId="{98F28A30-A587-45F2-9AC1-3DBE5ED6713A}" type="presParOf" srcId="{2C227A9C-2A45-41C1-BE02-72BB3D50E17E}" destId="{041C3F5C-C6F1-4AE2-BDE7-188D9840222D}" srcOrd="0" destOrd="0" presId="urn:microsoft.com/office/officeart/2008/layout/AlternatingPictureBlocks"/>
    <dgm:cxn modelId="{541E1869-DF68-44EC-BCDC-09B0A160ECAF}" type="presParOf" srcId="{2C227A9C-2A45-41C1-BE02-72BB3D50E17E}" destId="{FC596E8D-CC4B-49B8-BCE3-593937645897}" srcOrd="1" destOrd="0" presId="urn:microsoft.com/office/officeart/2008/layout/AlternatingPictureBlocks"/>
    <dgm:cxn modelId="{55D84107-F5C4-4F4D-BB16-92A13276B8B3}" type="presParOf" srcId="{7E99D77F-8A61-4FAC-9F60-F7F22B166DDB}" destId="{2C472CBF-A9C3-414F-BB4E-D898F0769EB9}" srcOrd="1" destOrd="0" presId="urn:microsoft.com/office/officeart/2008/layout/AlternatingPictureBlocks"/>
    <dgm:cxn modelId="{9110050B-E72A-4A55-9770-5C641ED0D689}" type="presParOf" srcId="{7E99D77F-8A61-4FAC-9F60-F7F22B166DDB}" destId="{F542EE54-A0FA-4055-AB46-B7401F16B4F2}" srcOrd="2" destOrd="0" presId="urn:microsoft.com/office/officeart/2008/layout/AlternatingPictureBlocks"/>
    <dgm:cxn modelId="{C7B4291A-3DFC-484D-A130-77280A4D0B54}" type="presParOf" srcId="{F542EE54-A0FA-4055-AB46-B7401F16B4F2}" destId="{855C06E6-3D8B-45FF-B828-94820E3B08DD}" srcOrd="0" destOrd="0" presId="urn:microsoft.com/office/officeart/2008/layout/AlternatingPictureBlocks"/>
    <dgm:cxn modelId="{FEF894C6-8D08-4E95-9957-E885BDCB54F5}" type="presParOf" srcId="{F542EE54-A0FA-4055-AB46-B7401F16B4F2}" destId="{BD07CC5D-806E-48E7-B7CC-F88EFD4016E4}" srcOrd="1" destOrd="0" presId="urn:microsoft.com/office/officeart/2008/layout/AlternatingPictureBlocks"/>
    <dgm:cxn modelId="{E427D394-4F96-4618-A1FC-1EBBB1A58C73}" type="presParOf" srcId="{7E99D77F-8A61-4FAC-9F60-F7F22B166DDB}" destId="{B75C6CBC-CE74-479E-94DD-B9EF6530058C}" srcOrd="3" destOrd="0" presId="urn:microsoft.com/office/officeart/2008/layout/AlternatingPictureBlocks"/>
    <dgm:cxn modelId="{9BF1B41C-8FE5-4318-87B9-378F3EDECEAE}" type="presParOf" srcId="{7E99D77F-8A61-4FAC-9F60-F7F22B166DDB}" destId="{2F37E93D-4B21-4CCB-AC47-E38C1A0FC6B7}" srcOrd="4" destOrd="0" presId="urn:microsoft.com/office/officeart/2008/layout/AlternatingPictureBlocks"/>
    <dgm:cxn modelId="{EE75FD35-AD3B-4917-A59C-BF91D94F2AB0}" type="presParOf" srcId="{2F37E93D-4B21-4CCB-AC47-E38C1A0FC6B7}" destId="{4D88131D-241A-424F-BB41-EEE7A472E6ED}" srcOrd="0" destOrd="0" presId="urn:microsoft.com/office/officeart/2008/layout/AlternatingPictureBlocks"/>
    <dgm:cxn modelId="{23BA8162-18C3-444A-94E8-7AFAD3942DC0}" type="presParOf" srcId="{2F37E93D-4B21-4CCB-AC47-E38C1A0FC6B7}" destId="{383451AA-45CB-422A-BD1E-DEA859984188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0EB92-844F-49BC-A215-74CCC22EDA6D}">
      <dsp:nvSpPr>
        <dsp:cNvPr id="0" name=""/>
        <dsp:cNvSpPr/>
      </dsp:nvSpPr>
      <dsp:spPr>
        <a:xfrm>
          <a:off x="0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View hotel information</a:t>
          </a:r>
          <a:endParaRPr lang="en-MY" sz="1700" kern="1200" dirty="0"/>
        </a:p>
      </dsp:txBody>
      <dsp:txXfrm>
        <a:off x="0" y="1807119"/>
        <a:ext cx="1468024" cy="1807119"/>
      </dsp:txXfrm>
    </dsp:sp>
    <dsp:sp modelId="{781B847F-D383-420B-95D5-D15F8915F31B}">
      <dsp:nvSpPr>
        <dsp:cNvPr id="0" name=""/>
        <dsp:cNvSpPr/>
      </dsp:nvSpPr>
      <dsp:spPr>
        <a:xfrm>
          <a:off x="44040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65D7D0-8E19-42A2-BF4D-2CB2DFBAFF4E}">
      <dsp:nvSpPr>
        <dsp:cNvPr id="0" name=""/>
        <dsp:cNvSpPr/>
      </dsp:nvSpPr>
      <dsp:spPr>
        <a:xfrm>
          <a:off x="1512065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Make a reservation</a:t>
          </a:r>
          <a:endParaRPr lang="en-MY" sz="1700" kern="1200" dirty="0"/>
        </a:p>
      </dsp:txBody>
      <dsp:txXfrm>
        <a:off x="1512065" y="1807119"/>
        <a:ext cx="1468024" cy="1807119"/>
      </dsp:txXfrm>
    </dsp:sp>
    <dsp:sp modelId="{2E5BC6AB-DA2A-486F-8224-9328023B98A9}">
      <dsp:nvSpPr>
        <dsp:cNvPr id="0" name=""/>
        <dsp:cNvSpPr/>
      </dsp:nvSpPr>
      <dsp:spPr>
        <a:xfrm>
          <a:off x="1556106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AF44D8-147F-4240-8859-52FF6F775E29}">
      <dsp:nvSpPr>
        <dsp:cNvPr id="0" name=""/>
        <dsp:cNvSpPr/>
      </dsp:nvSpPr>
      <dsp:spPr>
        <a:xfrm>
          <a:off x="3024130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Print Reservation Details</a:t>
          </a:r>
          <a:endParaRPr lang="en-US" sz="1700" kern="1200" dirty="0"/>
        </a:p>
      </dsp:txBody>
      <dsp:txXfrm>
        <a:off x="3024130" y="1807119"/>
        <a:ext cx="1468024" cy="1807119"/>
      </dsp:txXfrm>
    </dsp:sp>
    <dsp:sp modelId="{7F55CB9D-0EB5-4E5C-8DF8-15B05F80D5D0}">
      <dsp:nvSpPr>
        <dsp:cNvPr id="0" name=""/>
        <dsp:cNvSpPr/>
      </dsp:nvSpPr>
      <dsp:spPr>
        <a:xfrm>
          <a:off x="3068171" y="275957"/>
          <a:ext cx="1379943" cy="149464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DE7269-3BC0-4D85-B486-20A4E03FB213}">
      <dsp:nvSpPr>
        <dsp:cNvPr id="0" name=""/>
        <dsp:cNvSpPr/>
      </dsp:nvSpPr>
      <dsp:spPr>
        <a:xfrm>
          <a:off x="4536196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Manage reservation, gallery and room information</a:t>
          </a:r>
          <a:endParaRPr lang="en-MY" sz="1700" kern="1200" dirty="0"/>
        </a:p>
      </dsp:txBody>
      <dsp:txXfrm>
        <a:off x="4536196" y="1807119"/>
        <a:ext cx="1468024" cy="1807119"/>
      </dsp:txXfrm>
    </dsp:sp>
    <dsp:sp modelId="{AB43BE3B-248C-4901-B4B6-0D274C7BFD4D}">
      <dsp:nvSpPr>
        <dsp:cNvPr id="0" name=""/>
        <dsp:cNvSpPr/>
      </dsp:nvSpPr>
      <dsp:spPr>
        <a:xfrm>
          <a:off x="4580236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4D236-9564-4287-AD47-C631E5028BE6}">
      <dsp:nvSpPr>
        <dsp:cNvPr id="0" name=""/>
        <dsp:cNvSpPr/>
      </dsp:nvSpPr>
      <dsp:spPr>
        <a:xfrm>
          <a:off x="6048261" y="0"/>
          <a:ext cx="1468024" cy="4517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l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700" b="1" kern="1200" dirty="0" smtClean="0"/>
            <a:t>Check transaction</a:t>
          </a:r>
          <a:endParaRPr lang="en-MY" sz="1700" kern="1200" dirty="0"/>
        </a:p>
      </dsp:txBody>
      <dsp:txXfrm>
        <a:off x="6048261" y="1807119"/>
        <a:ext cx="1468024" cy="1807119"/>
      </dsp:txXfrm>
    </dsp:sp>
    <dsp:sp modelId="{9DA583D0-B315-4AC7-9FBA-7A28573C609A}">
      <dsp:nvSpPr>
        <dsp:cNvPr id="0" name=""/>
        <dsp:cNvSpPr/>
      </dsp:nvSpPr>
      <dsp:spPr>
        <a:xfrm>
          <a:off x="6092302" y="271067"/>
          <a:ext cx="1379943" cy="1504427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C993924-3052-4696-95C9-7DF1F30E12FE}">
      <dsp:nvSpPr>
        <dsp:cNvPr id="0" name=""/>
        <dsp:cNvSpPr/>
      </dsp:nvSpPr>
      <dsp:spPr>
        <a:xfrm>
          <a:off x="3693557" y="3962483"/>
          <a:ext cx="50894" cy="42320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BA686-3CB8-4CF3-88C1-9C1507814E3D}">
      <dsp:nvSpPr>
        <dsp:cNvPr id="0" name=""/>
        <dsp:cNvSpPr/>
      </dsp:nvSpPr>
      <dsp:spPr>
        <a:xfrm>
          <a:off x="9234631" y="2155313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provide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24 hours </a:t>
          </a:r>
          <a:r>
            <a:rPr lang="en-MY" sz="1300" b="1" kern="1200" dirty="0" smtClean="0"/>
            <a:t>online reservation service.</a:t>
          </a:r>
          <a:endParaRPr lang="en-MY" sz="1300" kern="1200" dirty="0"/>
        </a:p>
      </dsp:txBody>
      <dsp:txXfrm>
        <a:off x="9468622" y="2356235"/>
        <a:ext cx="1042715" cy="895353"/>
      </dsp:txXfrm>
    </dsp:sp>
    <dsp:sp modelId="{E7EE1F82-2FFD-4634-9A39-5FEEDF275C7A}">
      <dsp:nvSpPr>
        <dsp:cNvPr id="0" name=""/>
        <dsp:cNvSpPr/>
      </dsp:nvSpPr>
      <dsp:spPr>
        <a:xfrm>
          <a:off x="9270676" y="2735214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7E652-A5A1-4C6E-B536-5E031654D9F5}">
      <dsp:nvSpPr>
        <dsp:cNvPr id="0" name=""/>
        <dsp:cNvSpPr/>
      </dsp:nvSpPr>
      <dsp:spPr>
        <a:xfrm>
          <a:off x="7934598" y="1438016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12700" cap="rnd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B4B42-4DAE-40C1-A5B6-92CAE06B533C}">
      <dsp:nvSpPr>
        <dsp:cNvPr id="0" name=""/>
        <dsp:cNvSpPr/>
      </dsp:nvSpPr>
      <dsp:spPr>
        <a:xfrm>
          <a:off x="8969498" y="2563102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A0292-0E88-4058-9356-3F9E11E22A4A}">
      <dsp:nvSpPr>
        <dsp:cNvPr id="0" name=""/>
        <dsp:cNvSpPr/>
      </dsp:nvSpPr>
      <dsp:spPr>
        <a:xfrm>
          <a:off x="10534664" y="1434105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38872"/>
                <a:satOff val="-15724"/>
                <a:lumOff val="15990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138872"/>
                <a:satOff val="-15724"/>
                <a:lumOff val="1599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speed up </a:t>
          </a:r>
          <a:r>
            <a:rPr lang="en-MY" sz="1300" b="1" kern="1200" dirty="0" smtClean="0"/>
            <a:t>the reservation process.</a:t>
          </a:r>
          <a:endParaRPr lang="en-MY" sz="1300" kern="1200" dirty="0"/>
        </a:p>
      </dsp:txBody>
      <dsp:txXfrm>
        <a:off x="10768655" y="1635027"/>
        <a:ext cx="1042715" cy="895353"/>
      </dsp:txXfrm>
    </dsp:sp>
    <dsp:sp modelId="{254355ED-5189-4361-9B19-4F7348D9D738}">
      <dsp:nvSpPr>
        <dsp:cNvPr id="0" name=""/>
        <dsp:cNvSpPr/>
      </dsp:nvSpPr>
      <dsp:spPr>
        <a:xfrm>
          <a:off x="11574370" y="2556256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2FF82-3937-4DF1-AFA6-1A5B7D2D30D0}">
      <dsp:nvSpPr>
        <dsp:cNvPr id="0" name=""/>
        <dsp:cNvSpPr/>
      </dsp:nvSpPr>
      <dsp:spPr>
        <a:xfrm>
          <a:off x="11833896" y="2152379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611D1-E613-4BA7-AAE1-80C607631E26}">
      <dsp:nvSpPr>
        <dsp:cNvPr id="0" name=""/>
        <dsp:cNvSpPr/>
      </dsp:nvSpPr>
      <dsp:spPr>
        <a:xfrm>
          <a:off x="11870742" y="2729835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8EF36-AE68-4083-BB88-30F3CA48C2DB}">
      <dsp:nvSpPr>
        <dsp:cNvPr id="0" name=""/>
        <dsp:cNvSpPr/>
      </dsp:nvSpPr>
      <dsp:spPr>
        <a:xfrm>
          <a:off x="9234631" y="721208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77743"/>
                <a:satOff val="-31447"/>
                <a:lumOff val="3198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277743"/>
                <a:satOff val="-31447"/>
                <a:lumOff val="3198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maximize productivity </a:t>
          </a:r>
          <a:r>
            <a:rPr lang="en-MY" sz="1300" b="1" kern="1200" dirty="0" smtClean="0"/>
            <a:t>and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sales</a:t>
          </a:r>
          <a:r>
            <a:rPr lang="en-MY" sz="1300" b="1" kern="1200" dirty="0" smtClean="0"/>
            <a:t>.</a:t>
          </a:r>
          <a:endParaRPr lang="en-MY" sz="1300" kern="1200" dirty="0"/>
        </a:p>
      </dsp:txBody>
      <dsp:txXfrm>
        <a:off x="9468622" y="922130"/>
        <a:ext cx="1042715" cy="895353"/>
      </dsp:txXfrm>
    </dsp:sp>
    <dsp:sp modelId="{33C80452-C406-4457-A01D-D0834B644E7E}">
      <dsp:nvSpPr>
        <dsp:cNvPr id="0" name=""/>
        <dsp:cNvSpPr/>
      </dsp:nvSpPr>
      <dsp:spPr>
        <a:xfrm>
          <a:off x="10263123" y="738811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EDB22-2510-44E0-9D70-5A7E176C9543}">
      <dsp:nvSpPr>
        <dsp:cNvPr id="0" name=""/>
        <dsp:cNvSpPr/>
      </dsp:nvSpPr>
      <dsp:spPr>
        <a:xfrm>
          <a:off x="10534664" y="0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41059-938E-448E-8CBF-30492AD2342B}">
      <dsp:nvSpPr>
        <dsp:cNvPr id="0" name=""/>
        <dsp:cNvSpPr/>
      </dsp:nvSpPr>
      <dsp:spPr>
        <a:xfrm>
          <a:off x="10577117" y="574522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1EF73-4032-44A0-A211-B8CA2C5ACED0}">
      <dsp:nvSpPr>
        <dsp:cNvPr id="0" name=""/>
        <dsp:cNvSpPr/>
      </dsp:nvSpPr>
      <dsp:spPr>
        <a:xfrm>
          <a:off x="11833896" y="718274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416615"/>
                <a:satOff val="-47171"/>
                <a:lumOff val="4797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416615"/>
                <a:satOff val="-47171"/>
                <a:lumOff val="4797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provide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flexibility</a:t>
          </a:r>
          <a:r>
            <a:rPr lang="en-MY" sz="1300" b="1" kern="1200" dirty="0" smtClean="0"/>
            <a:t> to the customer</a:t>
          </a:r>
          <a:endParaRPr lang="en-MY" sz="1300" kern="1200" dirty="0"/>
        </a:p>
      </dsp:txBody>
      <dsp:txXfrm>
        <a:off x="12067887" y="919196"/>
        <a:ext cx="1042715" cy="895353"/>
      </dsp:txXfrm>
    </dsp:sp>
    <dsp:sp modelId="{4BE57881-EAD8-4F53-A988-E9669BD1AEF7}">
      <dsp:nvSpPr>
        <dsp:cNvPr id="0" name=""/>
        <dsp:cNvSpPr/>
      </dsp:nvSpPr>
      <dsp:spPr>
        <a:xfrm>
          <a:off x="13141138" y="1293285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94F70-8CFC-45D1-B62A-221CB7335B19}">
      <dsp:nvSpPr>
        <dsp:cNvPr id="0" name=""/>
        <dsp:cNvSpPr/>
      </dsp:nvSpPr>
      <dsp:spPr>
        <a:xfrm>
          <a:off x="13133929" y="1447795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A813F-BE53-4AC0-8568-0082D1050A88}">
      <dsp:nvSpPr>
        <dsp:cNvPr id="0" name=""/>
        <dsp:cNvSpPr/>
      </dsp:nvSpPr>
      <dsp:spPr>
        <a:xfrm>
          <a:off x="13428699" y="1470776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F4E03-8611-4DB4-A159-CDE8534B3880}">
      <dsp:nvSpPr>
        <dsp:cNvPr id="0" name=""/>
        <dsp:cNvSpPr/>
      </dsp:nvSpPr>
      <dsp:spPr>
        <a:xfrm>
          <a:off x="13133929" y="13690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416615"/>
                <a:satOff val="-47171"/>
                <a:lumOff val="4797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416615"/>
                <a:satOff val="-47171"/>
                <a:lumOff val="4797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manage the reservation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efficiently</a:t>
          </a:r>
          <a:r>
            <a:rPr lang="en-MY" sz="1300" b="1" kern="1200" dirty="0" smtClean="0"/>
            <a:t>.</a:t>
          </a:r>
          <a:endParaRPr lang="en-MY" sz="1300" kern="1200" dirty="0"/>
        </a:p>
      </dsp:txBody>
      <dsp:txXfrm>
        <a:off x="13367920" y="214612"/>
        <a:ext cx="1042715" cy="895353"/>
      </dsp:txXfrm>
    </dsp:sp>
    <dsp:sp modelId="{1F1BCCF7-E930-4FDF-9EF3-F011D690BC16}">
      <dsp:nvSpPr>
        <dsp:cNvPr id="0" name=""/>
        <dsp:cNvSpPr/>
      </dsp:nvSpPr>
      <dsp:spPr>
        <a:xfrm>
          <a:off x="14441170" y="595058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8D50C-DBD7-4858-868C-47C95273EEF3}">
      <dsp:nvSpPr>
        <dsp:cNvPr id="0" name=""/>
        <dsp:cNvSpPr/>
      </dsp:nvSpPr>
      <dsp:spPr>
        <a:xfrm>
          <a:off x="14433961" y="737344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rnd" cmpd="sng" algn="ctr">
          <a:solidFill>
            <a:schemeClr val="accent1">
              <a:shade val="50000"/>
              <a:hueOff val="416615"/>
              <a:satOff val="-47171"/>
              <a:lumOff val="47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2878A-4E92-4B52-990D-C6623E9AC2CE}">
      <dsp:nvSpPr>
        <dsp:cNvPr id="0" name=""/>
        <dsp:cNvSpPr/>
      </dsp:nvSpPr>
      <dsp:spPr>
        <a:xfrm>
          <a:off x="14735140" y="766192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AF21A-31A7-46E2-A591-B0DAED359654}">
      <dsp:nvSpPr>
        <dsp:cNvPr id="0" name=""/>
        <dsp:cNvSpPr/>
      </dsp:nvSpPr>
      <dsp:spPr>
        <a:xfrm>
          <a:off x="14433961" y="2169004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277743"/>
                <a:satOff val="-31447"/>
                <a:lumOff val="31981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277743"/>
                <a:satOff val="-31447"/>
                <a:lumOff val="31981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reduce</a:t>
          </a:r>
          <a:r>
            <a:rPr lang="en-MY" sz="1300" b="1" kern="1200" dirty="0" smtClean="0">
              <a:solidFill>
                <a:srgbClr val="FFFF00"/>
              </a:solidFill>
            </a:rPr>
            <a:t> </a:t>
          </a:r>
          <a:r>
            <a:rPr lang="en-MY" sz="1300" b="1" kern="1200" dirty="0" smtClean="0"/>
            <a:t>the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manual workload </a:t>
          </a:r>
          <a:endParaRPr lang="en-MY" sz="1300" kern="1200" dirty="0">
            <a:solidFill>
              <a:schemeClr val="accent3">
                <a:lumMod val="40000"/>
                <a:lumOff val="60000"/>
              </a:schemeClr>
            </a:solidFill>
          </a:endParaRPr>
        </a:p>
      </dsp:txBody>
      <dsp:txXfrm>
        <a:off x="14667952" y="2369926"/>
        <a:ext cx="1042715" cy="895353"/>
      </dsp:txXfrm>
    </dsp:sp>
    <dsp:sp modelId="{78D0ADCA-89D7-4286-BE50-1AF8F328E412}">
      <dsp:nvSpPr>
        <dsp:cNvPr id="0" name=""/>
        <dsp:cNvSpPr/>
      </dsp:nvSpPr>
      <dsp:spPr>
        <a:xfrm>
          <a:off x="14733538" y="3305335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D23739-5956-4A83-8F1D-196DF7834803}">
      <dsp:nvSpPr>
        <dsp:cNvPr id="0" name=""/>
        <dsp:cNvSpPr/>
      </dsp:nvSpPr>
      <dsp:spPr>
        <a:xfrm>
          <a:off x="13133929" y="2879455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12700" cap="rnd" cmpd="sng" algn="ctr">
          <a:solidFill>
            <a:schemeClr val="accent1">
              <a:shade val="50000"/>
              <a:hueOff val="277743"/>
              <a:satOff val="-31447"/>
              <a:lumOff val="319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22206-5103-41F4-9C44-9E5A27523AAF}">
      <dsp:nvSpPr>
        <dsp:cNvPr id="0" name=""/>
        <dsp:cNvSpPr/>
      </dsp:nvSpPr>
      <dsp:spPr>
        <a:xfrm>
          <a:off x="14453186" y="3448599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8140D-DAC7-432D-A3BE-3033BA3B1AAC}">
      <dsp:nvSpPr>
        <dsp:cNvPr id="0" name=""/>
        <dsp:cNvSpPr/>
      </dsp:nvSpPr>
      <dsp:spPr>
        <a:xfrm>
          <a:off x="10533062" y="2871143"/>
          <a:ext cx="1510697" cy="1297197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138872"/>
                <a:satOff val="-15724"/>
                <a:lumOff val="15990"/>
                <a:alphaOff val="0"/>
                <a:tint val="98000"/>
                <a:lumMod val="110000"/>
              </a:schemeClr>
            </a:gs>
            <a:gs pos="84000">
              <a:schemeClr val="accent1">
                <a:shade val="50000"/>
                <a:hueOff val="138872"/>
                <a:satOff val="-15724"/>
                <a:lumOff val="1599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1300" b="1" kern="1200" dirty="0" smtClean="0"/>
            <a:t>To </a:t>
          </a:r>
          <a:r>
            <a:rPr lang="en-MY" sz="1300" b="1" kern="1200" dirty="0" smtClean="0">
              <a:solidFill>
                <a:schemeClr val="accent3">
                  <a:lumMod val="40000"/>
                  <a:lumOff val="60000"/>
                </a:schemeClr>
              </a:solidFill>
            </a:rPr>
            <a:t>advertise </a:t>
          </a:r>
          <a:r>
            <a:rPr lang="en-MY" sz="1300" b="1" kern="1200" dirty="0" smtClean="0"/>
            <a:t>hotel via online</a:t>
          </a:r>
          <a:endParaRPr lang="en-MY" sz="1300" kern="1200" dirty="0"/>
        </a:p>
      </dsp:txBody>
      <dsp:txXfrm>
        <a:off x="10767053" y="3072065"/>
        <a:ext cx="1042715" cy="895353"/>
      </dsp:txXfrm>
    </dsp:sp>
    <dsp:sp modelId="{21995262-9C26-4722-B82E-FAFFE1EA9C19}">
      <dsp:nvSpPr>
        <dsp:cNvPr id="0" name=""/>
        <dsp:cNvSpPr/>
      </dsp:nvSpPr>
      <dsp:spPr>
        <a:xfrm>
          <a:off x="10576316" y="3446154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77BD3-E783-4B9E-A204-F5D6EB79BC3D}">
      <dsp:nvSpPr>
        <dsp:cNvPr id="0" name=""/>
        <dsp:cNvSpPr/>
      </dsp:nvSpPr>
      <dsp:spPr>
        <a:xfrm>
          <a:off x="9233830" y="3592352"/>
          <a:ext cx="1510697" cy="129719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rnd" cmpd="sng" algn="ctr">
          <a:solidFill>
            <a:schemeClr val="accent1">
              <a:shade val="50000"/>
              <a:hueOff val="138872"/>
              <a:satOff val="-15724"/>
              <a:lumOff val="159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68C7D-BB54-414A-B1BE-6BEBCE1456D2}">
      <dsp:nvSpPr>
        <dsp:cNvPr id="0" name=""/>
        <dsp:cNvSpPr/>
      </dsp:nvSpPr>
      <dsp:spPr>
        <a:xfrm>
          <a:off x="10261521" y="3610443"/>
          <a:ext cx="176221" cy="15206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C3F5C-C6F1-4AE2-BDE7-188D9840222D}">
      <dsp:nvSpPr>
        <dsp:cNvPr id="0" name=""/>
        <dsp:cNvSpPr/>
      </dsp:nvSpPr>
      <dsp:spPr>
        <a:xfrm>
          <a:off x="14701020" y="31552"/>
          <a:ext cx="3381067" cy="1529202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300" b="1" kern="1200" dirty="0" smtClean="0">
              <a:solidFill>
                <a:srgbClr val="FFFF00"/>
              </a:solidFill>
            </a:rPr>
            <a:t>Rebrand</a:t>
          </a:r>
          <a:r>
            <a:rPr lang="en-MY" sz="2300" b="1" kern="1200" dirty="0" smtClean="0"/>
            <a:t> and </a:t>
          </a:r>
          <a:r>
            <a:rPr lang="en-MY" sz="2300" b="1" kern="1200" dirty="0" smtClean="0">
              <a:solidFill>
                <a:srgbClr val="FFFF00"/>
              </a:solidFill>
            </a:rPr>
            <a:t>enhance</a:t>
          </a:r>
          <a:r>
            <a:rPr lang="en-MY" sz="2300" b="1" kern="1200" dirty="0" smtClean="0"/>
            <a:t> the </a:t>
          </a:r>
          <a:r>
            <a:rPr lang="en-MY" sz="230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outdated</a:t>
          </a:r>
          <a:r>
            <a:rPr lang="en-MY" sz="2300" b="1" kern="1200" dirty="0" smtClean="0"/>
            <a:t> online system </a:t>
          </a:r>
          <a:endParaRPr lang="en-MY" sz="2300" kern="1200" dirty="0"/>
        </a:p>
      </dsp:txBody>
      <dsp:txXfrm>
        <a:off x="14701020" y="31552"/>
        <a:ext cx="3381067" cy="1529202"/>
      </dsp:txXfrm>
    </dsp:sp>
    <dsp:sp modelId="{FC596E8D-CC4B-49B8-BCE3-593937645897}">
      <dsp:nvSpPr>
        <dsp:cNvPr id="0" name=""/>
        <dsp:cNvSpPr/>
      </dsp:nvSpPr>
      <dsp:spPr>
        <a:xfrm>
          <a:off x="13035718" y="2772"/>
          <a:ext cx="1513910" cy="1586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 r="-72000"/>
          </a:stretch>
        </a:blipFill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5C06E6-3D8B-45FF-B828-94820E3B08DD}">
      <dsp:nvSpPr>
        <dsp:cNvPr id="0" name=""/>
        <dsp:cNvSpPr/>
      </dsp:nvSpPr>
      <dsp:spPr>
        <a:xfrm>
          <a:off x="13035718" y="2021051"/>
          <a:ext cx="3381067" cy="15292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MY" sz="2400" b="1" kern="1200" dirty="0" smtClean="0">
              <a:solidFill>
                <a:srgbClr val="92D050"/>
              </a:solidFill>
            </a:rPr>
            <a:t>Fix</a:t>
          </a:r>
          <a:r>
            <a:rPr lang="en-MY" sz="2400" b="1" kern="1200" dirty="0" smtClean="0">
              <a:solidFill>
                <a:srgbClr val="FF7C80"/>
              </a:solidFill>
            </a:rPr>
            <a:t> </a:t>
          </a:r>
          <a:r>
            <a:rPr lang="en-MY" sz="2400" b="1" kern="1200" dirty="0" smtClean="0">
              <a:solidFill>
                <a:schemeClr val="bg1"/>
              </a:solidFill>
            </a:rPr>
            <a:t>the current </a:t>
          </a:r>
          <a:r>
            <a:rPr lang="en-MY" sz="2400" b="1" kern="1200" dirty="0" smtClean="0">
              <a:solidFill>
                <a:srgbClr val="FF7C80"/>
              </a:solidFill>
            </a:rPr>
            <a:t>bugs</a:t>
          </a:r>
          <a:endParaRPr lang="en-MY" sz="2400" b="1" kern="1200" dirty="0">
            <a:solidFill>
              <a:srgbClr val="FF7C80"/>
            </a:solidFill>
          </a:endParaRPr>
        </a:p>
      </dsp:txBody>
      <dsp:txXfrm>
        <a:off x="13035718" y="2021051"/>
        <a:ext cx="3381067" cy="1529202"/>
      </dsp:txXfrm>
    </dsp:sp>
    <dsp:sp modelId="{BD07CC5D-806E-48E7-B7CC-F88EFD4016E4}">
      <dsp:nvSpPr>
        <dsp:cNvPr id="0" name=""/>
        <dsp:cNvSpPr/>
      </dsp:nvSpPr>
      <dsp:spPr>
        <a:xfrm>
          <a:off x="16568177" y="2021051"/>
          <a:ext cx="1513910" cy="152920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88131D-241A-424F-BB41-EEE7A472E6ED}">
      <dsp:nvSpPr>
        <dsp:cNvPr id="0" name=""/>
        <dsp:cNvSpPr/>
      </dsp:nvSpPr>
      <dsp:spPr>
        <a:xfrm>
          <a:off x="14701020" y="3981770"/>
          <a:ext cx="3381067" cy="1529202"/>
        </a:xfrm>
        <a:prstGeom prst="rect">
          <a:avLst/>
        </a:prstGeom>
        <a:solidFill>
          <a:srgbClr val="3364BB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MY" sz="2300" b="1" kern="1200" dirty="0" smtClean="0"/>
        </a:p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MY" sz="2300" b="1" kern="1200" dirty="0" smtClean="0"/>
            <a:t>Along </a:t>
          </a:r>
          <a:r>
            <a:rPr lang="en-MY" sz="2300" b="1" kern="1200" dirty="0" smtClean="0">
              <a:solidFill>
                <a:srgbClr val="00FFCC"/>
              </a:solidFill>
            </a:rPr>
            <a:t>with additional feature </a:t>
          </a:r>
          <a:endParaRPr lang="en-MY" sz="2300" kern="1200" dirty="0" smtClean="0">
            <a:solidFill>
              <a:srgbClr val="00FFCC"/>
            </a:solidFill>
          </a:endParaRPr>
        </a:p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MY" sz="2300" kern="1200" dirty="0">
            <a:solidFill>
              <a:srgbClr val="FF7C80"/>
            </a:solidFill>
          </a:endParaRPr>
        </a:p>
      </dsp:txBody>
      <dsp:txXfrm>
        <a:off x="14701020" y="3981770"/>
        <a:ext cx="3381067" cy="1529202"/>
      </dsp:txXfrm>
    </dsp:sp>
    <dsp:sp modelId="{383451AA-45CB-422A-BD1E-DEA859984188}">
      <dsp:nvSpPr>
        <dsp:cNvPr id="0" name=""/>
        <dsp:cNvSpPr/>
      </dsp:nvSpPr>
      <dsp:spPr>
        <a:xfrm>
          <a:off x="13035718" y="3981770"/>
          <a:ext cx="1513910" cy="15292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11/4/2020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0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6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6534" y="3307700"/>
            <a:ext cx="11262865" cy="171061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 txBox="1">
            <a:spLocks/>
          </p:cNvSpPr>
          <p:nvPr/>
        </p:nvSpPr>
        <p:spPr>
          <a:xfrm>
            <a:off x="581191" y="3429005"/>
            <a:ext cx="10993549" cy="89524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Software </a:t>
            </a:r>
            <a:r>
              <a:rPr lang="en-US" sz="4000" dirty="0" smtClean="0">
                <a:solidFill>
                  <a:schemeClr val="bg1"/>
                </a:solidFill>
              </a:rPr>
              <a:t>configuration management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612664" y="4320003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Empire Hotel: Online reservation system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446535" y="5166903"/>
            <a:ext cx="11262864" cy="1300158"/>
          </a:xfrm>
          <a:prstGeom prst="rect">
            <a:avLst/>
          </a:prstGeom>
          <a:solidFill>
            <a:srgbClr val="E7E8EA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Muhammad Faid Luqman Bin Nor Hasni, 52213218086</a:t>
            </a:r>
          </a:p>
          <a:p>
            <a:pPr algn="just"/>
            <a:r>
              <a:rPr lang="en-GB" dirty="0"/>
              <a:t>Syifa’Ul Husna Binti Halim, 52213218074</a:t>
            </a:r>
          </a:p>
          <a:p>
            <a:pPr algn="just"/>
            <a:r>
              <a:rPr lang="en-GB" dirty="0"/>
              <a:t>Faizah Chaibou Issoufou, 52213218138</a:t>
            </a:r>
          </a:p>
          <a:p>
            <a:pPr algn="just"/>
            <a:endParaRPr lang="en-GB" dirty="0">
              <a:solidFill>
                <a:srgbClr val="FF3300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 txBox="1">
            <a:spLocks/>
          </p:cNvSpPr>
          <p:nvPr/>
        </p:nvSpPr>
        <p:spPr>
          <a:xfrm>
            <a:off x="6285956" y="4320003"/>
            <a:ext cx="4975033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For lecturer </a:t>
            </a:r>
            <a:r>
              <a:rPr lang="en-MY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nurul</a:t>
            </a:r>
            <a:r>
              <a:rPr lang="en-MY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sharaz</a:t>
            </a:r>
            <a:r>
              <a:rPr lang="en-MY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binti</a:t>
            </a:r>
            <a:r>
              <a:rPr lang="en-MY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azmanuddin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2889863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</a:t>
            </a:r>
            <a:r>
              <a:rPr lang="en-MY" sz="3200" b="1" dirty="0" smtClean="0">
                <a:solidFill>
                  <a:schemeClr val="bg1"/>
                </a:solidFill>
              </a:rPr>
              <a:t>Process Flow (Admin)</a:t>
            </a:r>
            <a:endParaRPr lang="en-MY" sz="3200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618785" y="4097215"/>
            <a:ext cx="1978269" cy="75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Rounded Rectangle 7"/>
          <p:cNvSpPr/>
          <p:nvPr/>
        </p:nvSpPr>
        <p:spPr>
          <a:xfrm>
            <a:off x="5310554" y="4730262"/>
            <a:ext cx="3314700" cy="756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839" y="114795"/>
            <a:ext cx="5890652" cy="65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0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pic>
        <p:nvPicPr>
          <p:cNvPr id="10" name="Picture 9" descr="A large building&#10;&#10;Description automatically generated">
            <a:extLst>
              <a:ext uri="{FF2B5EF4-FFF2-40B4-BE49-F238E27FC236}">
                <a16:creationId xmlns:a16="http://schemas.microsoft.com/office/drawing/2014/main" id="{C6A5E411-3A1E-456A-BF0F-3569BCED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943386" y="156865"/>
            <a:ext cx="4998720" cy="3907560"/>
          </a:xfrm>
          <a:prstGeom prst="rect">
            <a:avLst/>
          </a:prstGeom>
          <a:noFill/>
        </p:spPr>
      </p:pic>
      <p:pic>
        <p:nvPicPr>
          <p:cNvPr id="11" name="Picture Placeholder 5" descr="A picture containing building, table, sitting, person&#10;&#10;Description automatically generated">
            <a:extLst>
              <a:ext uri="{FF2B5EF4-FFF2-40B4-BE49-F238E27FC236}">
                <a16:creationId xmlns:a16="http://schemas.microsoft.com/office/drawing/2014/main" id="{F3E6DA11-3425-4009-8883-B7D07ADC746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86" y="4182016"/>
            <a:ext cx="4998720" cy="2245161"/>
          </a:xfrm>
          <a:prstGeom prst="rect">
            <a:avLst/>
          </a:prstGeom>
          <a:noFill/>
        </p:spPr>
      </p:pic>
      <p:pic>
        <p:nvPicPr>
          <p:cNvPr id="13" name="Content Placeholder 7" descr="A picture containing table, sitting, filled, large&#10;&#10;Description automatically generated">
            <a:extLst>
              <a:ext uri="{FF2B5EF4-FFF2-40B4-BE49-F238E27FC236}">
                <a16:creationId xmlns:a16="http://schemas.microsoft.com/office/drawing/2014/main" id="{A2C61AD1-C902-4E82-A74C-AB225922A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718" y="156866"/>
            <a:ext cx="2943727" cy="2098449"/>
          </a:xfrm>
        </p:spPr>
      </p:pic>
      <p:pic>
        <p:nvPicPr>
          <p:cNvPr id="14" name="Content Placeholder 5" descr="A picture containing indoor, kitchen, table, window&#10;&#10;Description automatically generated">
            <a:extLst>
              <a:ext uri="{FF2B5EF4-FFF2-40B4-BE49-F238E27FC236}">
                <a16:creationId xmlns:a16="http://schemas.microsoft.com/office/drawing/2014/main" id="{60E60246-6B14-4C70-9700-5D5C7D6AE9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9030717" y="2323714"/>
            <a:ext cx="2943728" cy="1740711"/>
          </a:xfrm>
          <a:prstGeom prst="rect">
            <a:avLst/>
          </a:prstGeom>
          <a:noFill/>
        </p:spPr>
      </p:pic>
      <p:pic>
        <p:nvPicPr>
          <p:cNvPr id="15" name="Picture Placeholder 7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0C22B1B1-BBC8-4B39-A603-7209C1F7E7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9" r="3666" b="7755"/>
          <a:stretch/>
        </p:blipFill>
        <p:spPr>
          <a:xfrm>
            <a:off x="9038208" y="4139647"/>
            <a:ext cx="2943728" cy="2287530"/>
          </a:xfrm>
          <a:prstGeom prst="rect">
            <a:avLst/>
          </a:prstGeom>
          <a:noFill/>
        </p:spPr>
      </p:pic>
      <p:pic>
        <p:nvPicPr>
          <p:cNvPr id="1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22FC5F-4991-4210-A2EE-9B13DEA2F8B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3" y="156865"/>
            <a:ext cx="3729551" cy="1817207"/>
          </a:xfrm>
          <a:prstGeom prst="rect">
            <a:avLst/>
          </a:prstGeom>
          <a:noFill/>
        </p:spPr>
      </p:pic>
      <p:pic>
        <p:nvPicPr>
          <p:cNvPr id="17" name="Picture 16" descr="A screen shot of a person&#10;&#10;Description automatically generated">
            <a:extLst>
              <a:ext uri="{FF2B5EF4-FFF2-40B4-BE49-F238E27FC236}">
                <a16:creationId xmlns:a16="http://schemas.microsoft.com/office/drawing/2014/main" id="{106C60B4-3431-44C5-A63B-6D18089DE2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23" y="2049295"/>
            <a:ext cx="3722061" cy="1722605"/>
          </a:xfrm>
          <a:prstGeom prst="rect">
            <a:avLst/>
          </a:prstGeom>
        </p:spPr>
      </p:pic>
      <p:pic>
        <p:nvPicPr>
          <p:cNvPr id="18" name="Content Placeholder 5" descr="A picture containing sitting, blue, large, street&#10;&#10;Description automatically generated">
            <a:extLst>
              <a:ext uri="{FF2B5EF4-FFF2-40B4-BE49-F238E27FC236}">
                <a16:creationId xmlns:a16="http://schemas.microsoft.com/office/drawing/2014/main" id="{3F6D3D9F-96A0-4A36-9B66-03162E8B4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12393"/>
          <a:stretch/>
        </p:blipFill>
        <p:spPr>
          <a:xfrm>
            <a:off x="125223" y="3842658"/>
            <a:ext cx="3729551" cy="2584519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3260927" y="2948611"/>
            <a:ext cx="5836366" cy="1569660"/>
          </a:xfrm>
          <a:prstGeom prst="rect">
            <a:avLst/>
          </a:prstGeom>
          <a:solidFill>
            <a:srgbClr val="F6BB00">
              <a:alpha val="9294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4800" b="1" dirty="0">
                <a:solidFill>
                  <a:srgbClr val="3364BB"/>
                </a:solidFill>
              </a:rPr>
              <a:t>CR #</a:t>
            </a:r>
            <a:r>
              <a:rPr lang="en-MY" sz="4800" b="1" dirty="0" smtClean="0">
                <a:solidFill>
                  <a:srgbClr val="3364BB"/>
                </a:solidFill>
              </a:rPr>
              <a:t>6</a:t>
            </a:r>
          </a:p>
          <a:p>
            <a:pPr algn="ctr"/>
            <a:r>
              <a:rPr lang="en-MY" sz="4800" b="1" dirty="0" smtClean="0">
                <a:solidFill>
                  <a:schemeClr val="bg1"/>
                </a:solidFill>
              </a:rPr>
              <a:t>(Website Design)</a:t>
            </a:r>
          </a:p>
        </p:txBody>
      </p:sp>
    </p:spTree>
    <p:extLst>
      <p:ext uri="{BB962C8B-B14F-4D97-AF65-F5344CB8AC3E}">
        <p14:creationId xmlns:p14="http://schemas.microsoft.com/office/powerpoint/2010/main" val="19693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pic>
        <p:nvPicPr>
          <p:cNvPr id="10" name="Picture 9" descr="A large building&#10;&#10;Description automatically generated">
            <a:extLst>
              <a:ext uri="{FF2B5EF4-FFF2-40B4-BE49-F238E27FC236}">
                <a16:creationId xmlns:a16="http://schemas.microsoft.com/office/drawing/2014/main" id="{C6A5E411-3A1E-456A-BF0F-3569BCED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943386" y="156865"/>
            <a:ext cx="4998720" cy="3907560"/>
          </a:xfrm>
          <a:prstGeom prst="rect">
            <a:avLst/>
          </a:prstGeom>
          <a:noFill/>
        </p:spPr>
      </p:pic>
      <p:pic>
        <p:nvPicPr>
          <p:cNvPr id="11" name="Picture Placeholder 5" descr="A picture containing building, table, sitting, person&#10;&#10;Description automatically generated">
            <a:extLst>
              <a:ext uri="{FF2B5EF4-FFF2-40B4-BE49-F238E27FC236}">
                <a16:creationId xmlns:a16="http://schemas.microsoft.com/office/drawing/2014/main" id="{F3E6DA11-3425-4009-8883-B7D07ADC746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86" y="4182016"/>
            <a:ext cx="4998720" cy="2245161"/>
          </a:xfrm>
          <a:prstGeom prst="rect">
            <a:avLst/>
          </a:prstGeom>
          <a:noFill/>
        </p:spPr>
      </p:pic>
      <p:pic>
        <p:nvPicPr>
          <p:cNvPr id="13" name="Content Placeholder 7" descr="A picture containing table, sitting, filled, large&#10;&#10;Description automatically generated">
            <a:extLst>
              <a:ext uri="{FF2B5EF4-FFF2-40B4-BE49-F238E27FC236}">
                <a16:creationId xmlns:a16="http://schemas.microsoft.com/office/drawing/2014/main" id="{A2C61AD1-C902-4E82-A74C-AB225922A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718" y="156866"/>
            <a:ext cx="2943727" cy="2098449"/>
          </a:xfrm>
        </p:spPr>
      </p:pic>
      <p:pic>
        <p:nvPicPr>
          <p:cNvPr id="14" name="Content Placeholder 5" descr="A picture containing indoor, kitchen, table, window&#10;&#10;Description automatically generated">
            <a:extLst>
              <a:ext uri="{FF2B5EF4-FFF2-40B4-BE49-F238E27FC236}">
                <a16:creationId xmlns:a16="http://schemas.microsoft.com/office/drawing/2014/main" id="{60E60246-6B14-4C70-9700-5D5C7D6AE9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9030717" y="2323714"/>
            <a:ext cx="2943728" cy="1740711"/>
          </a:xfrm>
          <a:prstGeom prst="rect">
            <a:avLst/>
          </a:prstGeom>
          <a:noFill/>
        </p:spPr>
      </p:pic>
      <p:pic>
        <p:nvPicPr>
          <p:cNvPr id="15" name="Picture Placeholder 7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0C22B1B1-BBC8-4B39-A603-7209C1F7E7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9" r="3666" b="7755"/>
          <a:stretch/>
        </p:blipFill>
        <p:spPr>
          <a:xfrm>
            <a:off x="9038208" y="4139647"/>
            <a:ext cx="2943728" cy="2287530"/>
          </a:xfrm>
          <a:prstGeom prst="rect">
            <a:avLst/>
          </a:prstGeom>
          <a:noFill/>
        </p:spPr>
      </p:pic>
      <p:pic>
        <p:nvPicPr>
          <p:cNvPr id="1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A22FC5F-4991-4210-A2EE-9B13DEA2F8B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23" y="156865"/>
            <a:ext cx="3729551" cy="1817207"/>
          </a:xfrm>
          <a:prstGeom prst="rect">
            <a:avLst/>
          </a:prstGeom>
          <a:noFill/>
        </p:spPr>
      </p:pic>
      <p:pic>
        <p:nvPicPr>
          <p:cNvPr id="17" name="Picture 16" descr="A screen shot of a person&#10;&#10;Description automatically generated">
            <a:extLst>
              <a:ext uri="{FF2B5EF4-FFF2-40B4-BE49-F238E27FC236}">
                <a16:creationId xmlns:a16="http://schemas.microsoft.com/office/drawing/2014/main" id="{106C60B4-3431-44C5-A63B-6D18089DE2B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23" y="2049295"/>
            <a:ext cx="3722061" cy="1722605"/>
          </a:xfrm>
          <a:prstGeom prst="rect">
            <a:avLst/>
          </a:prstGeom>
        </p:spPr>
      </p:pic>
      <p:pic>
        <p:nvPicPr>
          <p:cNvPr id="18" name="Content Placeholder 5" descr="A picture containing sitting, blue, large, street&#10;&#10;Description automatically generated">
            <a:extLst>
              <a:ext uri="{FF2B5EF4-FFF2-40B4-BE49-F238E27FC236}">
                <a16:creationId xmlns:a16="http://schemas.microsoft.com/office/drawing/2014/main" id="{3F6D3D9F-96A0-4A36-9B66-03162E8B4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12393"/>
          <a:stretch/>
        </p:blipFill>
        <p:spPr>
          <a:xfrm>
            <a:off x="125223" y="3842658"/>
            <a:ext cx="3729551" cy="2584519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25222" y="2763945"/>
            <a:ext cx="11856714" cy="1938992"/>
          </a:xfrm>
          <a:prstGeom prst="rect">
            <a:avLst/>
          </a:prstGeom>
          <a:solidFill>
            <a:schemeClr val="accent3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4400" b="1" dirty="0">
                <a:solidFill>
                  <a:srgbClr val="3364BB"/>
                </a:solidFill>
              </a:rPr>
              <a:t>CR </a:t>
            </a:r>
            <a:r>
              <a:rPr lang="en-MY" sz="4400" b="1" dirty="0" smtClean="0">
                <a:solidFill>
                  <a:srgbClr val="3364BB"/>
                </a:solidFill>
              </a:rPr>
              <a:t>#8, CR #9, CR #10, CR #14 and CR #16</a:t>
            </a:r>
          </a:p>
          <a:p>
            <a:pPr algn="ctr"/>
            <a:endParaRPr lang="en-MY" sz="1000" b="1" dirty="0" smtClean="0">
              <a:solidFill>
                <a:srgbClr val="3364BB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MY" sz="2800" b="1" dirty="0" smtClean="0">
                <a:solidFill>
                  <a:schemeClr val="bg1"/>
                </a:solidFill>
              </a:rPr>
              <a:t>No Login, Logout, Register and their validation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MY" sz="2800" b="1" dirty="0" smtClean="0">
                <a:solidFill>
                  <a:schemeClr val="bg1"/>
                </a:solidFill>
              </a:rPr>
              <a:t> Login </a:t>
            </a:r>
            <a:r>
              <a:rPr lang="en-MY" sz="2800" b="1" dirty="0">
                <a:solidFill>
                  <a:schemeClr val="bg1"/>
                </a:solidFill>
              </a:rPr>
              <a:t>and </a:t>
            </a:r>
            <a:r>
              <a:rPr lang="en-MY" sz="2800" b="1" dirty="0" smtClean="0">
                <a:solidFill>
                  <a:schemeClr val="bg1"/>
                </a:solidFill>
              </a:rPr>
              <a:t>Register need to be added as button </a:t>
            </a:r>
            <a:r>
              <a:rPr lang="en-MY" sz="2800" b="1" dirty="0">
                <a:solidFill>
                  <a:schemeClr val="bg1"/>
                </a:solidFill>
              </a:rPr>
              <a:t>in navigation </a:t>
            </a:r>
            <a:r>
              <a:rPr lang="en-MY" sz="2800" b="1" dirty="0" smtClean="0">
                <a:solidFill>
                  <a:schemeClr val="bg1"/>
                </a:solidFill>
              </a:rPr>
              <a:t>bar</a:t>
            </a:r>
            <a:endParaRPr lang="en-MY" sz="2800" b="1" dirty="0">
              <a:solidFill>
                <a:schemeClr val="bg1"/>
              </a:solidFill>
            </a:endParaRPr>
          </a:p>
          <a:p>
            <a:pPr algn="ctr"/>
            <a:endParaRPr lang="en-MY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513" y="-24617"/>
            <a:ext cx="10053144" cy="69197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3216963" y="5510146"/>
            <a:ext cx="7676705" cy="1200329"/>
          </a:xfrm>
          <a:prstGeom prst="rect">
            <a:avLst/>
          </a:prstGeom>
          <a:solidFill>
            <a:schemeClr val="accent6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3364BB"/>
                </a:solidFill>
              </a:rPr>
              <a:t>CR #3, CR #4 and CR #7</a:t>
            </a:r>
            <a:endParaRPr lang="en-MY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(Limited bank options, no message box for special request and no validation for reservation form)</a:t>
            </a:r>
            <a:endParaRPr lang="en-MY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2410140" y="857463"/>
            <a:ext cx="7676705" cy="892552"/>
          </a:xfrm>
          <a:prstGeom prst="rect">
            <a:avLst/>
          </a:prstGeom>
          <a:solidFill>
            <a:srgbClr val="FF7C80">
              <a:alpha val="9294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3364BB"/>
                </a:solidFill>
              </a:rPr>
              <a:t>CR #1 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(Print button not working/obsolete)</a:t>
            </a:r>
            <a:endParaRPr lang="en-MY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0140" y="1861858"/>
            <a:ext cx="7676706" cy="451648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49553" y="5706209"/>
            <a:ext cx="597877" cy="40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77433" y="5840068"/>
            <a:ext cx="820182" cy="68364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" b="16900"/>
          <a:stretch/>
        </p:blipFill>
        <p:spPr>
          <a:xfrm>
            <a:off x="1632784" y="1508762"/>
            <a:ext cx="8788192" cy="4821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632783" y="402557"/>
            <a:ext cx="8788193" cy="892552"/>
          </a:xfrm>
          <a:prstGeom prst="rect">
            <a:avLst/>
          </a:prstGeom>
          <a:solidFill>
            <a:schemeClr val="accent3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3364BB"/>
                </a:solidFill>
              </a:rPr>
              <a:t>CR #2 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(No searching capabilities – manual search relied on paging number)</a:t>
            </a:r>
            <a:endParaRPr lang="en-MY" sz="2000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732085" y="2338756"/>
            <a:ext cx="870438" cy="40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520895" y="2401314"/>
            <a:ext cx="1154289" cy="139665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9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85"/>
          <a:stretch/>
        </p:blipFill>
        <p:spPr>
          <a:xfrm>
            <a:off x="1389530" y="1344282"/>
            <a:ext cx="8825926" cy="49847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685365" y="213557"/>
            <a:ext cx="8530091" cy="892552"/>
          </a:xfrm>
          <a:prstGeom prst="rect">
            <a:avLst/>
          </a:prstGeom>
          <a:solidFill>
            <a:srgbClr val="FF7C80">
              <a:alpha val="92941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3364BB"/>
                </a:solidFill>
              </a:rPr>
              <a:t>CR #5</a:t>
            </a:r>
            <a:endParaRPr lang="en-MY" sz="3200" b="1" dirty="0" smtClean="0">
              <a:solidFill>
                <a:schemeClr val="bg1"/>
              </a:solidFill>
            </a:endParaRP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(Outdated Payment Process – Can’t pay on website)</a:t>
            </a:r>
            <a:endParaRPr lang="en-MY" sz="2000" b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596389" y="5145741"/>
            <a:ext cx="4495974" cy="89647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523717" y="4907568"/>
            <a:ext cx="887505" cy="471256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3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649165" y="533701"/>
            <a:ext cx="6472603" cy="1200329"/>
          </a:xfrm>
          <a:prstGeom prst="rect">
            <a:avLst/>
          </a:prstGeom>
          <a:solidFill>
            <a:schemeClr val="accent2">
              <a:lumMod val="5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#11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(No reservation history feature for customer to check for past transaction)</a:t>
            </a:r>
            <a:endParaRPr lang="en-MY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2"/>
          <a:stretch/>
        </p:blipFill>
        <p:spPr>
          <a:xfrm>
            <a:off x="649165" y="2098871"/>
            <a:ext cx="11088566" cy="43020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727436">
            <a:off x="2629904" y="3399932"/>
            <a:ext cx="7127086" cy="1536884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/>
              <a:t>Admin Side only</a:t>
            </a:r>
            <a:endParaRPr lang="en-MY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7329121" y="533701"/>
            <a:ext cx="4408610" cy="1200329"/>
          </a:xfrm>
          <a:prstGeom prst="rect">
            <a:avLst/>
          </a:prstGeom>
          <a:solidFill>
            <a:schemeClr val="accent2">
              <a:lumMod val="75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#13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(No room cancellation feature for customer to cancel reservation)</a:t>
            </a:r>
            <a:endParaRPr lang="en-MY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8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274790" y="533701"/>
            <a:ext cx="8845158" cy="892552"/>
          </a:xfrm>
          <a:prstGeom prst="rect">
            <a:avLst/>
          </a:prstGeom>
          <a:solidFill>
            <a:schemeClr val="accent6">
              <a:lumMod val="75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#12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(Add and Refine Reservation Status)</a:t>
            </a:r>
            <a:endParaRPr lang="en-MY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0015685">
            <a:off x="2865664" y="3395546"/>
            <a:ext cx="5297434" cy="1142338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/>
              <a:t>Admin Side only</a:t>
            </a:r>
            <a:endParaRPr lang="en-MY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16" r="1050" b="2228"/>
          <a:stretch/>
        </p:blipFill>
        <p:spPr>
          <a:xfrm>
            <a:off x="1274790" y="1879368"/>
            <a:ext cx="8845157" cy="43983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281854" y="5152292"/>
            <a:ext cx="2844791" cy="1151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306464" y="5635232"/>
            <a:ext cx="1263713" cy="92956"/>
          </a:xfrm>
          <a:prstGeom prst="straightConnector1">
            <a:avLst/>
          </a:prstGeom>
          <a:ln w="889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-3" y="-24617"/>
            <a:ext cx="12192004" cy="6919758"/>
          </a:xfrm>
          <a:prstGeom prst="rect">
            <a:avLst/>
          </a:prstGeom>
          <a:solidFill>
            <a:srgbClr val="181818">
              <a:alpha val="32157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lang="en-MY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649165" y="533701"/>
            <a:ext cx="10629900" cy="892552"/>
          </a:xfrm>
          <a:prstGeom prst="rect">
            <a:avLst/>
          </a:prstGeom>
          <a:solidFill>
            <a:schemeClr val="accent1">
              <a:lumMod val="60000"/>
              <a:lumOff val="40000"/>
              <a:alpha val="92941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CR #15</a:t>
            </a:r>
          </a:p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(No manage bank option to add, update and delete bank)</a:t>
            </a:r>
            <a:endParaRPr lang="en-MY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7" y="2338303"/>
            <a:ext cx="10629900" cy="25053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727436">
            <a:off x="2555273" y="3073888"/>
            <a:ext cx="6677274" cy="1439887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/>
              <a:t>Admin Side only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4420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2028824" y="562385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Project</a:t>
            </a:r>
            <a:r>
              <a:rPr lang="en-MY" sz="3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3600" b="1" dirty="0" smtClean="0">
                <a:solidFill>
                  <a:schemeClr val="bg1"/>
                </a:solidFill>
              </a:rPr>
              <a:t>Background</a:t>
            </a:r>
            <a:endParaRPr lang="en-MY" sz="3600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36101" y="1640764"/>
            <a:ext cx="2785446" cy="451779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b="1" dirty="0" err="1" smtClean="0">
                <a:solidFill>
                  <a:schemeClr val="bg1"/>
                </a:solidFill>
                <a:latin typeface="Hendangan" pitchFamily="2" charset="0"/>
              </a:rPr>
              <a:t>Empire</a:t>
            </a:r>
            <a:r>
              <a:rPr lang="en-MY" sz="2800" b="1" dirty="0" err="1" smtClean="0">
                <a:solidFill>
                  <a:schemeClr val="bg1"/>
                </a:solidFill>
                <a:latin typeface="Hendangan" pitchFamily="2" charset="0"/>
              </a:rPr>
              <a:t>Hotel</a:t>
            </a:r>
            <a:endParaRPr lang="en-MY" sz="2800" b="1" dirty="0" smtClean="0">
              <a:solidFill>
                <a:schemeClr val="bg1"/>
              </a:solidFill>
              <a:latin typeface="Hendangan" pitchFamily="2" charset="0"/>
            </a:endParaRPr>
          </a:p>
          <a:p>
            <a:pPr algn="ctr"/>
            <a:endParaRPr lang="en-MY" b="1" dirty="0" smtClean="0"/>
          </a:p>
          <a:p>
            <a:pPr algn="ctr"/>
            <a:endParaRPr lang="en-MY" b="1" dirty="0"/>
          </a:p>
          <a:p>
            <a:pPr algn="ctr"/>
            <a:endParaRPr lang="en-MY" b="1" dirty="0" smtClean="0"/>
          </a:p>
          <a:p>
            <a:pPr algn="ctr"/>
            <a:r>
              <a:rPr lang="en-MY" b="1" dirty="0" smtClean="0"/>
              <a:t>Online Hotel Reservation System</a:t>
            </a:r>
          </a:p>
          <a:p>
            <a:pPr algn="ctr"/>
            <a:endParaRPr lang="en-MY" b="1" dirty="0" smtClean="0"/>
          </a:p>
          <a:p>
            <a:pPr algn="ctr"/>
            <a:endParaRPr lang="en-MY" b="1" dirty="0" smtClean="0"/>
          </a:p>
          <a:p>
            <a:pPr algn="ctr"/>
            <a:endParaRPr lang="en-MY" b="1" dirty="0" smtClean="0"/>
          </a:p>
          <a:p>
            <a:pPr algn="ctr"/>
            <a:r>
              <a:rPr lang="en-MY" b="1" dirty="0" smtClean="0"/>
              <a:t>Developed in 2015</a:t>
            </a:r>
          </a:p>
          <a:p>
            <a:pPr algn="ctr"/>
            <a:r>
              <a:rPr lang="en-MY" b="1" dirty="0" smtClean="0"/>
              <a:t>via PHP and MySQL</a:t>
            </a:r>
            <a:endParaRPr lang="en-MY" b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66655726"/>
              </p:ext>
            </p:extLst>
          </p:nvPr>
        </p:nvGraphicFramePr>
        <p:xfrm>
          <a:off x="3889503" y="1640765"/>
          <a:ext cx="7516286" cy="4517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012454" y="3218964"/>
            <a:ext cx="2083778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ounded Rectangle 12"/>
          <p:cNvSpPr/>
          <p:nvPr/>
        </p:nvSpPr>
        <p:spPr>
          <a:xfrm rot="584370">
            <a:off x="8684921" y="1401566"/>
            <a:ext cx="2420833" cy="522724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System Scope</a:t>
            </a:r>
            <a:endParaRPr lang="en-MY" b="1" dirty="0"/>
          </a:p>
        </p:txBody>
      </p:sp>
      <p:sp>
        <p:nvSpPr>
          <p:cNvPr id="11" name="Rectangle 10"/>
          <p:cNvSpPr/>
          <p:nvPr/>
        </p:nvSpPr>
        <p:spPr>
          <a:xfrm>
            <a:off x="1012454" y="4579943"/>
            <a:ext cx="2083778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241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6717" y="1595836"/>
            <a:ext cx="10799072" cy="472428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747470" y="608007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New Website (Video Demo)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6717" y="1595836"/>
            <a:ext cx="10799072" cy="472428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747470" y="608007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GitHub (Video Demo)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3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545" y="1572473"/>
            <a:ext cx="3347317" cy="4996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0693" y="191144"/>
            <a:ext cx="3440832" cy="2757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76" y="942170"/>
            <a:ext cx="3533775" cy="492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465" y="3253318"/>
            <a:ext cx="3447060" cy="29815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01EE81-5E81-48F4-822D-E5A670A6A4F8}"/>
              </a:ext>
            </a:extLst>
          </p:cNvPr>
          <p:cNvSpPr/>
          <p:nvPr/>
        </p:nvSpPr>
        <p:spPr>
          <a:xfrm>
            <a:off x="891545" y="191144"/>
            <a:ext cx="3347317" cy="1238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FFCC"/>
                </a:solidFill>
              </a:rPr>
              <a:t>Task distribution documents created and assigned by Faid</a:t>
            </a:r>
          </a:p>
          <a:p>
            <a:pPr algn="ctr"/>
            <a:endParaRPr lang="en-US" sz="1000" b="1" dirty="0" smtClean="0">
              <a:solidFill>
                <a:schemeClr val="bg2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2"/>
                </a:solidFill>
              </a:rPr>
              <a:t>Overall the </a:t>
            </a:r>
            <a:r>
              <a:rPr lang="en-US" sz="1400" b="1" dirty="0" smtClean="0">
                <a:solidFill>
                  <a:srgbClr val="FFFF00"/>
                </a:solidFill>
              </a:rPr>
              <a:t>members did excellent works </a:t>
            </a:r>
            <a:r>
              <a:rPr lang="en-US" sz="1400" b="1" dirty="0" smtClean="0">
                <a:solidFill>
                  <a:schemeClr val="bg2"/>
                </a:solidFill>
              </a:rPr>
              <a:t>based on their expertise.</a:t>
            </a:r>
            <a:endParaRPr lang="en-MY" sz="1400" b="1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7458" y="1744622"/>
            <a:ext cx="1609757" cy="419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6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 </a:t>
            </a:r>
            <a:r>
              <a:rPr lang="en-MY" sz="600" b="1" u="sng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600" b="1" u="sng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Syifa</a:t>
            </a:r>
            <a:r>
              <a:rPr lang="en-MY" sz="600" b="1" u="sng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did all the coding part</a:t>
            </a:r>
            <a:endParaRPr lang="en-MY" sz="600" b="1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44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42899" y="1061806"/>
            <a:ext cx="11183815" cy="55060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  <a:p>
            <a:pPr algn="ctr"/>
            <a:endParaRPr lang="en-MY" dirty="0"/>
          </a:p>
        </p:txBody>
      </p:sp>
      <p:sp>
        <p:nvSpPr>
          <p:cNvPr id="20" name="TextBox 19"/>
          <p:cNvSpPr txBox="1"/>
          <p:nvPr/>
        </p:nvSpPr>
        <p:spPr>
          <a:xfrm>
            <a:off x="5575844" y="1635941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3"/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Consist of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4311" y="2088198"/>
            <a:ext cx="2781361" cy="268134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/>
            <a:r>
              <a:rPr lang="en-US" sz="1400" dirty="0" smtClean="0">
                <a:solidFill>
                  <a:srgbClr val="FFFF00"/>
                </a:solidFill>
              </a:rPr>
              <a:t>Assign and distribute all work tasks in project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systematically and equally according to their expertise. 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0" lvl="3"/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reate a </a:t>
            </a:r>
            <a:r>
              <a:rPr lang="en-US" sz="1400" dirty="0" smtClean="0">
                <a:solidFill>
                  <a:srgbClr val="FFFF00"/>
                </a:solidFill>
              </a:rPr>
              <a:t>guidelines and distribution document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for all works</a:t>
            </a:r>
          </a:p>
          <a:p>
            <a:pPr marL="0" lvl="3"/>
            <a:endParaRPr lang="en-US" sz="14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0" lvl="3"/>
            <a:r>
              <a:rPr lang="en-US" sz="1400" dirty="0" smtClean="0">
                <a:solidFill>
                  <a:srgbClr val="FFFF00"/>
                </a:solidFill>
              </a:rPr>
              <a:t>Plan the schedule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to complete task</a:t>
            </a:r>
          </a:p>
          <a:p>
            <a:pPr marL="0" lvl="3"/>
            <a:endParaRPr lang="en-US" sz="14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4212" y="2088198"/>
            <a:ext cx="4270040" cy="1873270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MY" sz="1600" dirty="0" smtClean="0">
                <a:solidFill>
                  <a:srgbClr val="FFFF00"/>
                </a:solidFill>
              </a:rPr>
              <a:t>Write SCM Plan part:</a:t>
            </a:r>
          </a:p>
          <a:p>
            <a:pPr marL="342900" lvl="3" indent="-342900" algn="ctr">
              <a:buAutoNum type="arabicPeriod"/>
            </a:pP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MY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(Document Overview, Purpose, Acronyms, References)</a:t>
            </a:r>
          </a:p>
          <a:p>
            <a:pPr marL="342900" lvl="3" indent="-342900" algn="ctr">
              <a:buAutoNum type="arabicPeriod"/>
            </a:pP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Organization</a:t>
            </a:r>
          </a:p>
          <a:p>
            <a:pPr marL="342900" lvl="3" indent="-342900" algn="ctr">
              <a:buAutoNum type="arabicPeriod"/>
            </a:pP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Configuration</a:t>
            </a:r>
            <a:r>
              <a:rPr lang="en-MY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Identification</a:t>
            </a:r>
          </a:p>
          <a:p>
            <a:pPr marL="342900" lvl="3" indent="-342900" algn="ctr">
              <a:buAutoNum type="arabicPeriod"/>
            </a:pP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Configuration</a:t>
            </a:r>
            <a:r>
              <a:rPr lang="en-MY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64212" y="4177426"/>
            <a:ext cx="2742620" cy="881539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Also </a:t>
            </a:r>
            <a:r>
              <a:rPr lang="en-US" sz="1400" dirty="0" smtClean="0">
                <a:solidFill>
                  <a:srgbClr val="FFFF00"/>
                </a:solidFill>
              </a:rPr>
              <a:t>add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8 Change Request and  </a:t>
            </a:r>
            <a:r>
              <a:rPr lang="en-US" sz="1400" dirty="0" smtClean="0">
                <a:solidFill>
                  <a:srgbClr val="FFFF00"/>
                </a:solidFill>
              </a:rPr>
              <a:t>amend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1 Minutes of Meeting up to my standards.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82054" y="1141554"/>
            <a:ext cx="4724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3"/>
            <a:r>
              <a:rPr lang="en-MY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Roles, Responsibilities and Tasks</a:t>
            </a:r>
            <a:endParaRPr lang="en-MY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484439" y="1745264"/>
            <a:ext cx="116556" cy="1165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1EE81-5E81-48F4-822D-E5A670A6A4F8}"/>
              </a:ext>
            </a:extLst>
          </p:cNvPr>
          <p:cNvSpPr/>
          <p:nvPr/>
        </p:nvSpPr>
        <p:spPr>
          <a:xfrm>
            <a:off x="-1" y="247569"/>
            <a:ext cx="12256477" cy="523220"/>
          </a:xfrm>
          <a:prstGeom prst="rect">
            <a:avLst/>
          </a:prstGeom>
          <a:solidFill>
            <a:schemeClr val="accent4">
              <a:lumMod val="20000"/>
              <a:lumOff val="80000"/>
              <a:alpha val="63922"/>
            </a:schemeClr>
          </a:solidFill>
          <a:ln>
            <a:noFill/>
          </a:ln>
        </p:spPr>
        <p:txBody>
          <a:bodyPr vert="horz"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Muhammad Faid Luqman Bin Nor </a:t>
            </a:r>
            <a:r>
              <a:rPr lang="en-US" sz="2800" b="1" dirty="0" err="1" smtClean="0">
                <a:solidFill>
                  <a:srgbClr val="002060"/>
                </a:solidFill>
              </a:rPr>
              <a:t>Hasni</a:t>
            </a:r>
            <a:r>
              <a:rPr lang="en-US" sz="2800" b="1" dirty="0" smtClean="0">
                <a:solidFill>
                  <a:srgbClr val="002060"/>
                </a:solidFill>
              </a:rPr>
              <a:t> (Project Manager)</a:t>
            </a:r>
            <a:endParaRPr lang="en-MY" sz="2800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311" y="4015306"/>
            <a:ext cx="2781361" cy="2167116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/>
            <a:r>
              <a:rPr lang="en-US" sz="1400" dirty="0" smtClean="0">
                <a:solidFill>
                  <a:srgbClr val="FFFF00"/>
                </a:solidFill>
              </a:rPr>
              <a:t>Review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all the work that each team member do for SCM plan, Change Request, GitHub and especially Web Prototype. </a:t>
            </a:r>
            <a:r>
              <a:rPr lang="en-US" sz="1400" dirty="0" smtClean="0">
                <a:solidFill>
                  <a:srgbClr val="274A91"/>
                </a:solidFill>
              </a:rPr>
              <a:t>I will approve or demand revision.</a:t>
            </a:r>
          </a:p>
          <a:p>
            <a:pPr marL="0" lvl="3"/>
            <a:endParaRPr lang="en-US" sz="1000" dirty="0">
              <a:solidFill>
                <a:srgbClr val="274A91"/>
              </a:solidFill>
            </a:endParaRPr>
          </a:p>
          <a:p>
            <a:pPr marL="0" lvl="3"/>
            <a:r>
              <a:rPr lang="en-US" sz="1400" dirty="0" smtClean="0">
                <a:solidFill>
                  <a:srgbClr val="FFFF00"/>
                </a:solidFill>
              </a:rPr>
              <a:t>Amend some part </a:t>
            </a:r>
            <a:r>
              <a:rPr lang="en-US" sz="1400" dirty="0" smtClean="0">
                <a:solidFill>
                  <a:schemeClr val="bg1"/>
                </a:solidFill>
              </a:rPr>
              <a:t>up to my standards.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64212" y="5239454"/>
            <a:ext cx="2742620" cy="367308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Do Status Accounting Slide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12684" y="4177426"/>
            <a:ext cx="1321568" cy="2092881"/>
          </a:xfrm>
          <a:prstGeom prst="foldedCorner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200" dirty="0" smtClean="0">
                <a:solidFill>
                  <a:srgbClr val="FFFF00"/>
                </a:solidFill>
              </a:rPr>
              <a:t>Manage </a:t>
            </a:r>
            <a:r>
              <a:rPr lang="en-US" sz="1200" dirty="0" err="1" smtClean="0">
                <a:solidFill>
                  <a:srgbClr val="FFFF00"/>
                </a:solidFill>
              </a:rPr>
              <a:t>Github</a:t>
            </a:r>
            <a:r>
              <a:rPr lang="en-US" sz="1200" dirty="0" smtClean="0">
                <a:solidFill>
                  <a:srgbClr val="FFFF00"/>
                </a:solidFill>
              </a:rPr>
              <a:t> </a:t>
            </a:r>
          </a:p>
          <a:p>
            <a:pPr marL="0" lvl="3" algn="ctr"/>
            <a:r>
              <a:rPr lang="en-US" sz="1200" dirty="0" smtClean="0">
                <a:solidFill>
                  <a:srgbClr val="FFFF00"/>
                </a:solidFill>
              </a:rPr>
              <a:t>along with </a:t>
            </a:r>
            <a:r>
              <a:rPr lang="en-US" sz="1200" dirty="0" err="1" smtClean="0">
                <a:solidFill>
                  <a:srgbClr val="FFFF00"/>
                </a:solidFill>
              </a:rPr>
              <a:t>Faizah</a:t>
            </a:r>
            <a:endParaRPr lang="en-US" sz="1200" dirty="0" smtClean="0">
              <a:solidFill>
                <a:srgbClr val="FFFF00"/>
              </a:solidFill>
            </a:endParaRPr>
          </a:p>
          <a:p>
            <a:pPr marL="0" lvl="3" algn="ctr"/>
            <a:endParaRPr lang="en-US" sz="12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Create some announcement post.</a:t>
            </a:r>
          </a:p>
          <a:p>
            <a:pPr marL="0" lvl="3" algn="ctr"/>
            <a:endParaRPr lang="en-US" sz="12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Facilitate few branch</a:t>
            </a: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endParaRPr lang="en-US" sz="1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4212" y="5798769"/>
            <a:ext cx="2742620" cy="367308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Compile all documentation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72113" y="5290776"/>
            <a:ext cx="1741824" cy="330577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lvl="3"/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Proposal (Assignment 1)</a:t>
            </a:r>
            <a:endParaRPr 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75608" y="2088198"/>
            <a:ext cx="3071160" cy="2865001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r>
              <a:rPr lang="en-US" sz="1400" dirty="0" smtClean="0">
                <a:solidFill>
                  <a:srgbClr val="FFFF00"/>
                </a:solidFill>
              </a:rPr>
              <a:t>Write STP Plan part:</a:t>
            </a:r>
          </a:p>
          <a:p>
            <a:pPr marL="342900" lvl="3" indent="-342900" algn="ctr">
              <a:buAutoNum type="arabicPeriod"/>
            </a:pPr>
            <a:r>
              <a:rPr lang="en-MY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 Plan Introduction</a:t>
            </a:r>
            <a:r>
              <a:rPr lang="en-MY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MY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(System Overview, </a:t>
            </a:r>
            <a:r>
              <a:rPr lang="en-MY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Purpose, </a:t>
            </a:r>
            <a:r>
              <a:rPr lang="en-MY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References, Document Overview)</a:t>
            </a:r>
            <a:endParaRPr lang="en-MY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lvl="3" indent="-342900" algn="ctr">
              <a:buAutoNum type="arabicPeriod"/>
            </a:pPr>
            <a:r>
              <a:rPr lang="en-MY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 Strategy</a:t>
            </a:r>
          </a:p>
          <a:p>
            <a:pPr marL="0" lvl="3" algn="ctr"/>
            <a:r>
              <a:rPr lang="en-MY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(scope, test items, test process, item/pass fail criteria, exit/entry criteria</a:t>
            </a:r>
            <a:r>
              <a:rPr lang="en-MY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en-MY" sz="1400" b="1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lvl="3" indent="-342900" algn="ctr">
              <a:buFont typeface="+mj-lt"/>
              <a:buAutoNum type="arabicPeriod" startAt="3"/>
            </a:pPr>
            <a:r>
              <a:rPr lang="en-MY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Test Environment</a:t>
            </a:r>
          </a:p>
          <a:p>
            <a:pPr marL="0" lvl="3" algn="ctr"/>
            <a:r>
              <a:rPr lang="en-MY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(Facilities and Training</a:t>
            </a:r>
            <a:r>
              <a:rPr lang="en-MY" sz="1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en-MY" sz="1400" b="1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lvl="3" indent="-342900" algn="ctr">
              <a:buAutoNum type="arabicPeriod" startAt="3"/>
            </a:pPr>
            <a:r>
              <a:rPr lang="en-MY" sz="1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Acronym and Abbreviation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34252" y="5279767"/>
            <a:ext cx="1321568" cy="991731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lvl="3" algn="ctr"/>
            <a:endParaRPr lang="en-US" sz="12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171450" lvl="3" indent="-171450" algn="ctr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Check and Reply post in GitHub</a:t>
            </a:r>
          </a:p>
        </p:txBody>
      </p:sp>
    </p:spTree>
    <p:extLst>
      <p:ext uri="{BB962C8B-B14F-4D97-AF65-F5344CB8AC3E}">
        <p14:creationId xmlns:p14="http://schemas.microsoft.com/office/powerpoint/2010/main" val="13715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DB12EE-8AEF-4C36-9190-40990CCDE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975923"/>
              </p:ext>
            </p:extLst>
          </p:nvPr>
        </p:nvGraphicFramePr>
        <p:xfrm>
          <a:off x="1012055" y="975681"/>
          <a:ext cx="10076156" cy="457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51">
                  <a:extLst>
                    <a:ext uri="{9D8B030D-6E8A-4147-A177-3AD203B41FA5}">
                      <a16:colId xmlns:a16="http://schemas.microsoft.com/office/drawing/2014/main" val="1326013966"/>
                    </a:ext>
                  </a:extLst>
                </a:gridCol>
                <a:gridCol w="2964619">
                  <a:extLst>
                    <a:ext uri="{9D8B030D-6E8A-4147-A177-3AD203B41FA5}">
                      <a16:colId xmlns:a16="http://schemas.microsoft.com/office/drawing/2014/main" val="561031011"/>
                    </a:ext>
                  </a:extLst>
                </a:gridCol>
                <a:gridCol w="5107786">
                  <a:extLst>
                    <a:ext uri="{9D8B030D-6E8A-4147-A177-3AD203B41FA5}">
                      <a16:colId xmlns:a16="http://schemas.microsoft.com/office/drawing/2014/main" val="3034182453"/>
                    </a:ext>
                  </a:extLst>
                </a:gridCol>
              </a:tblGrid>
              <a:tr h="585530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Name</a:t>
                      </a:r>
                      <a:endParaRPr lang="en-MY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MY" dirty="0"/>
                        <a:t>Faizah Chaibou Issoufou</a:t>
                      </a:r>
                      <a:endParaRPr lang="en-MY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88487"/>
                  </a:ext>
                </a:extLst>
              </a:tr>
              <a:tr h="585530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Role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MY" dirty="0"/>
                        <a:t>Configuration Manager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99650"/>
                  </a:ext>
                </a:extLst>
              </a:tr>
              <a:tr h="2230062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Task 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Minutes of meeting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CR form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Submit CR on GitHub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SCM plan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Review and check SCM </a:t>
                      </a:r>
                      <a:r>
                        <a:rPr lang="en-MY" dirty="0" smtClean="0"/>
                        <a:t>plan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 smtClean="0"/>
                        <a:t>Proposal (ASSG1)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3 minutes 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8 CR form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17 submissions</a:t>
                      </a:r>
                    </a:p>
                    <a:p>
                      <a:pPr marL="285750" indent="-285750" algn="l">
                        <a:buFont typeface="Courier New" panose="02070309020205020404" pitchFamily="49" charset="0"/>
                        <a:buChar char="o"/>
                      </a:pPr>
                      <a:r>
                        <a:rPr lang="en-MY" dirty="0"/>
                        <a:t>List of revisions, References,  Definitions, Status accounting, SCM maintenance, Appendices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74689"/>
                  </a:ext>
                </a:extLst>
              </a:tr>
              <a:tr h="585530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Task to do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STP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662726"/>
                  </a:ext>
                </a:extLst>
              </a:tr>
              <a:tr h="585530">
                <a:tc>
                  <a:txBody>
                    <a:bodyPr/>
                    <a:lstStyle/>
                    <a:p>
                      <a:pPr algn="l"/>
                      <a:r>
                        <a:rPr lang="en-MY" dirty="0"/>
                        <a:t>Rating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MY" dirty="0" smtClean="0"/>
                        <a:t>5/5</a:t>
                      </a:r>
                      <a:endParaRPr lang="en-MY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926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4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17"/>
            <a:ext cx="12192003" cy="6858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957733"/>
              </p:ext>
            </p:extLst>
          </p:nvPr>
        </p:nvGraphicFramePr>
        <p:xfrm>
          <a:off x="1171355" y="1524706"/>
          <a:ext cx="10491911" cy="24641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3633">
                  <a:extLst>
                    <a:ext uri="{9D8B030D-6E8A-4147-A177-3AD203B41FA5}">
                      <a16:colId xmlns:a16="http://schemas.microsoft.com/office/drawing/2014/main" val="1918630643"/>
                    </a:ext>
                  </a:extLst>
                </a:gridCol>
                <a:gridCol w="1165530">
                  <a:extLst>
                    <a:ext uri="{9D8B030D-6E8A-4147-A177-3AD203B41FA5}">
                      <a16:colId xmlns:a16="http://schemas.microsoft.com/office/drawing/2014/main" val="1227235374"/>
                    </a:ext>
                  </a:extLst>
                </a:gridCol>
                <a:gridCol w="3289111">
                  <a:extLst>
                    <a:ext uri="{9D8B030D-6E8A-4147-A177-3AD203B41FA5}">
                      <a16:colId xmlns:a16="http://schemas.microsoft.com/office/drawing/2014/main" val="531170637"/>
                    </a:ext>
                  </a:extLst>
                </a:gridCol>
                <a:gridCol w="3150133">
                  <a:extLst>
                    <a:ext uri="{9D8B030D-6E8A-4147-A177-3AD203B41FA5}">
                      <a16:colId xmlns:a16="http://schemas.microsoft.com/office/drawing/2014/main" val="1686329331"/>
                    </a:ext>
                  </a:extLst>
                </a:gridCol>
                <a:gridCol w="913504">
                  <a:extLst>
                    <a:ext uri="{9D8B030D-6E8A-4147-A177-3AD203B41FA5}">
                      <a16:colId xmlns:a16="http://schemas.microsoft.com/office/drawing/2014/main" val="2223681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 smtClean="0">
                          <a:effectLst/>
                        </a:rPr>
                        <a:t>Name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Role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Task Done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Task To Do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Rating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1686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 err="1">
                          <a:effectLst/>
                        </a:rPr>
                        <a:t>Syifa’Ul</a:t>
                      </a:r>
                      <a:r>
                        <a:rPr lang="en-MY" sz="1800" dirty="0">
                          <a:effectLst/>
                        </a:rPr>
                        <a:t> </a:t>
                      </a:r>
                      <a:r>
                        <a:rPr lang="en-MY" sz="1800" dirty="0" err="1">
                          <a:effectLst/>
                        </a:rPr>
                        <a:t>Husna</a:t>
                      </a:r>
                      <a:r>
                        <a:rPr lang="en-MY" sz="1800" dirty="0">
                          <a:effectLst/>
                        </a:rPr>
                        <a:t> </a:t>
                      </a:r>
                      <a:r>
                        <a:rPr lang="en-MY" sz="1800" dirty="0" err="1">
                          <a:effectLst/>
                        </a:rPr>
                        <a:t>Binti</a:t>
                      </a:r>
                      <a:r>
                        <a:rPr lang="en-MY" sz="1800" dirty="0">
                          <a:effectLst/>
                        </a:rPr>
                        <a:t> Halim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Developer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smtClean="0">
                          <a:effectLst/>
                        </a:rPr>
                        <a:t>-Fixing and upgrading system based on CR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aseline="0" dirty="0" smtClean="0">
                          <a:effectLst/>
                        </a:rPr>
                        <a:t>  </a:t>
                      </a:r>
                      <a:r>
                        <a:rPr lang="en-MY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(All programming work)</a:t>
                      </a:r>
                      <a:endParaRPr lang="en-MY" sz="14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 smtClean="0">
                          <a:effectLst/>
                        </a:rPr>
                        <a:t>-</a:t>
                      </a:r>
                      <a:r>
                        <a:rPr lang="en-MY" sz="1400" dirty="0">
                          <a:effectLst/>
                        </a:rPr>
                        <a:t>SCM project proposal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-Creating GitHub repository information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-SCM Plan resource and schedule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>
                          <a:effectLst/>
                        </a:rPr>
                        <a:t>-Week 7 status accounting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400" dirty="0" smtClean="0">
                          <a:effectLst/>
                        </a:rPr>
                        <a:t>-Proposal</a:t>
                      </a:r>
                      <a:r>
                        <a:rPr lang="en-MY" sz="1400" baseline="0" dirty="0" smtClean="0">
                          <a:effectLst/>
                        </a:rPr>
                        <a:t> (ASSG1)</a:t>
                      </a:r>
                      <a:r>
                        <a:rPr lang="en-MY" sz="1400" dirty="0" smtClean="0">
                          <a:effectLst/>
                        </a:rPr>
                        <a:t> </a:t>
                      </a:r>
                      <a:endParaRPr lang="en-MY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 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-STP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- Update GitHub on project progress regularly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-SCM Plan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>
                          <a:effectLst/>
                        </a:rPr>
                        <a:t> </a:t>
                      </a:r>
                      <a:endParaRPr lang="en-MY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>
                          <a:effectLst/>
                        </a:rPr>
                        <a:t> </a:t>
                      </a:r>
                      <a:r>
                        <a:rPr lang="en-MY" sz="1800" dirty="0" smtClean="0">
                          <a:effectLst/>
                        </a:rPr>
                        <a:t>5/5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3198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99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15761045"/>
              </p:ext>
            </p:extLst>
          </p:nvPr>
        </p:nvGraphicFramePr>
        <p:xfrm>
          <a:off x="-5650977" y="1599085"/>
          <a:ext cx="23879258" cy="488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600169" y="555773"/>
            <a:ext cx="937696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accent1"/>
                </a:solidFill>
              </a:rPr>
              <a:t>System Objectives</a:t>
            </a:r>
            <a:endParaRPr lang="en-MY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0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820827" y="1993900"/>
            <a:ext cx="9376965" cy="2463800"/>
            <a:chOff x="4820827" y="1993900"/>
            <a:chExt cx="9376965" cy="2463800"/>
          </a:xfrm>
        </p:grpSpPr>
        <p:sp>
          <p:nvSpPr>
            <p:cNvPr id="9" name="Rounded Rectangle 8"/>
            <p:cNvSpPr/>
            <p:nvPr/>
          </p:nvSpPr>
          <p:spPr>
            <a:xfrm>
              <a:off x="6974540" y="1993900"/>
              <a:ext cx="4840941" cy="246380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b="1" dirty="0" smtClean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5F11D9-C68D-4944-9254-D48163E875F5}"/>
                </a:ext>
              </a:extLst>
            </p:cNvPr>
            <p:cNvSpPr/>
            <p:nvPr/>
          </p:nvSpPr>
          <p:spPr>
            <a:xfrm>
              <a:off x="4820827" y="2520146"/>
              <a:ext cx="937696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MY" sz="3600" b="1" dirty="0" smtClean="0">
                  <a:solidFill>
                    <a:schemeClr val="bg1"/>
                  </a:solidFill>
                </a:rPr>
                <a:t>Current </a:t>
              </a:r>
            </a:p>
            <a:p>
              <a:pPr algn="ctr"/>
              <a:r>
                <a:rPr lang="en-MY" sz="3600" b="1" dirty="0" smtClean="0">
                  <a:solidFill>
                    <a:schemeClr val="bg1"/>
                  </a:solidFill>
                </a:rPr>
                <a:t>Project </a:t>
              </a:r>
              <a:r>
                <a:rPr lang="en-MY" sz="3600" b="1" dirty="0" smtClean="0">
                  <a:solidFill>
                    <a:srgbClr val="00FFCC"/>
                  </a:solidFill>
                </a:rPr>
                <a:t>Purpose</a:t>
              </a:r>
              <a:endParaRPr lang="en-MY" sz="3600" b="1" dirty="0">
                <a:solidFill>
                  <a:srgbClr val="00FFCC"/>
                </a:solidFill>
              </a:endParaRPr>
            </a:p>
          </p:txBody>
        </p:sp>
      </p:grp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329959457"/>
              </p:ext>
            </p:extLst>
          </p:nvPr>
        </p:nvGraphicFramePr>
        <p:xfrm>
          <a:off x="-12277510" y="681318"/>
          <a:ext cx="31117807" cy="5513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0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83354" y="134470"/>
            <a:ext cx="9376965" cy="700799"/>
            <a:chOff x="4829965" y="2130693"/>
            <a:chExt cx="9376965" cy="2327004"/>
          </a:xfrm>
        </p:grpSpPr>
        <p:sp>
          <p:nvSpPr>
            <p:cNvPr id="9" name="Rounded Rectangle 8"/>
            <p:cNvSpPr/>
            <p:nvPr/>
          </p:nvSpPr>
          <p:spPr>
            <a:xfrm>
              <a:off x="6974540" y="2130693"/>
              <a:ext cx="4840941" cy="2327004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b="1" dirty="0" smtClean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5F11D9-C68D-4944-9254-D48163E875F5}"/>
                </a:ext>
              </a:extLst>
            </p:cNvPr>
            <p:cNvSpPr/>
            <p:nvPr/>
          </p:nvSpPr>
          <p:spPr>
            <a:xfrm>
              <a:off x="4829965" y="2130693"/>
              <a:ext cx="9376965" cy="646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MY" sz="3600" b="1" dirty="0" smtClean="0">
                  <a:solidFill>
                    <a:schemeClr val="bg1"/>
                  </a:solidFill>
                </a:rPr>
                <a:t>Project </a:t>
              </a:r>
              <a:r>
                <a:rPr lang="en-MY" sz="3600" b="1" dirty="0" smtClean="0">
                  <a:solidFill>
                    <a:srgbClr val="00FFCC"/>
                  </a:solidFill>
                </a:rPr>
                <a:t>Cost</a:t>
              </a:r>
              <a:endParaRPr lang="en-MY" sz="3600" b="1" dirty="0">
                <a:solidFill>
                  <a:srgbClr val="00FFCC"/>
                </a:solidFill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776"/>
              </p:ext>
            </p:extLst>
          </p:nvPr>
        </p:nvGraphicFramePr>
        <p:xfrm>
          <a:off x="574582" y="1055780"/>
          <a:ext cx="10649229" cy="181826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49096">
                  <a:extLst>
                    <a:ext uri="{9D8B030D-6E8A-4147-A177-3AD203B41FA5}">
                      <a16:colId xmlns:a16="http://schemas.microsoft.com/office/drawing/2014/main" val="1817507353"/>
                    </a:ext>
                  </a:extLst>
                </a:gridCol>
                <a:gridCol w="3034523">
                  <a:extLst>
                    <a:ext uri="{9D8B030D-6E8A-4147-A177-3AD203B41FA5}">
                      <a16:colId xmlns:a16="http://schemas.microsoft.com/office/drawing/2014/main" val="3253573679"/>
                    </a:ext>
                  </a:extLst>
                </a:gridCol>
                <a:gridCol w="4870923">
                  <a:extLst>
                    <a:ext uri="{9D8B030D-6E8A-4147-A177-3AD203B41FA5}">
                      <a16:colId xmlns:a16="http://schemas.microsoft.com/office/drawing/2014/main" val="110062119"/>
                    </a:ext>
                  </a:extLst>
                </a:gridCol>
                <a:gridCol w="2094687">
                  <a:extLst>
                    <a:ext uri="{9D8B030D-6E8A-4147-A177-3AD203B41FA5}">
                      <a16:colId xmlns:a16="http://schemas.microsoft.com/office/drawing/2014/main" val="2070371216"/>
                    </a:ext>
                  </a:extLst>
                </a:gridCol>
              </a:tblGrid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Software Name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Cost (RM)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701960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Microsoft Office Professional Plus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managing documentation and presentation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2,399 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4544776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Microsoft Project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For creation of Gantt Chart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2,899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790588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Microsoft Visio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creation of UML Diagram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2,899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377912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Adobe Illustrator CC 2019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creation of necessity 2D vector graphics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1,130.43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324725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Google Chrome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browsing and downloading files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Freeware</a:t>
                      </a: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3414367"/>
                  </a:ext>
                </a:extLst>
              </a:tr>
              <a:tr h="190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MySQL &amp; PHP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Database management tool/system to manage data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Freeware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432810"/>
                  </a:ext>
                </a:extLst>
              </a:tr>
              <a:tr h="207873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COST (Software)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9,327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923161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85050"/>
              </p:ext>
            </p:extLst>
          </p:nvPr>
        </p:nvGraphicFramePr>
        <p:xfrm>
          <a:off x="574583" y="2995761"/>
          <a:ext cx="10649228" cy="19103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9096">
                  <a:extLst>
                    <a:ext uri="{9D8B030D-6E8A-4147-A177-3AD203B41FA5}">
                      <a16:colId xmlns:a16="http://schemas.microsoft.com/office/drawing/2014/main" val="164811609"/>
                    </a:ext>
                  </a:extLst>
                </a:gridCol>
                <a:gridCol w="3048046">
                  <a:extLst>
                    <a:ext uri="{9D8B030D-6E8A-4147-A177-3AD203B41FA5}">
                      <a16:colId xmlns:a16="http://schemas.microsoft.com/office/drawing/2014/main" val="3178404703"/>
                    </a:ext>
                  </a:extLst>
                </a:gridCol>
                <a:gridCol w="4334066">
                  <a:extLst>
                    <a:ext uri="{9D8B030D-6E8A-4147-A177-3AD203B41FA5}">
                      <a16:colId xmlns:a16="http://schemas.microsoft.com/office/drawing/2014/main" val="2233370030"/>
                    </a:ext>
                  </a:extLst>
                </a:gridCol>
                <a:gridCol w="2618020">
                  <a:extLst>
                    <a:ext uri="{9D8B030D-6E8A-4147-A177-3AD203B41FA5}">
                      <a16:colId xmlns:a16="http://schemas.microsoft.com/office/drawing/2014/main" val="3295933176"/>
                    </a:ext>
                  </a:extLst>
                </a:gridCol>
              </a:tblGrid>
              <a:tr h="177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Hardware Name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Cost (RM)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625938499"/>
                  </a:ext>
                </a:extLst>
              </a:tr>
              <a:tr h="25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 Laptop GX503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This is the main devices that is use develop the mobile app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3,500 x 3 = </a:t>
                      </a:r>
                      <a:r>
                        <a:rPr lang="en-US" sz="1100" u="sng" dirty="0">
                          <a:effectLst/>
                        </a:rPr>
                        <a:t>RM10,500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71528122"/>
                  </a:ext>
                </a:extLst>
              </a:tr>
              <a:tr h="3845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HP LaserJet Pro 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M15w Printer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This printer device is use to print all of the necessary papers including AR marked paper.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399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470143648"/>
                  </a:ext>
                </a:extLst>
              </a:tr>
              <a:tr h="273662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Other Requirements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02794"/>
                  </a:ext>
                </a:extLst>
              </a:tr>
              <a:tr h="25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Unifi 100mbps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Internet is used for development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RM129 per month = RM 774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1038114630"/>
                  </a:ext>
                </a:extLst>
              </a:tr>
              <a:tr h="2563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Electricity &amp; Water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Usage of electric and water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RM400 per month = R</a:t>
                      </a:r>
                      <a:r>
                        <a:rPr lang="en-US" sz="1100" u="sng" dirty="0">
                          <a:effectLst/>
                        </a:rPr>
                        <a:t>M 2400 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2977802250"/>
                  </a:ext>
                </a:extLst>
              </a:tr>
              <a:tr h="30585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COST (</a:t>
                      </a:r>
                      <a:r>
                        <a:rPr lang="en-US" sz="1200" dirty="0">
                          <a:solidFill>
                            <a:srgbClr val="00FFCC"/>
                          </a:solidFill>
                          <a:effectLst/>
                        </a:rPr>
                        <a:t>Hardware &amp; Book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11,673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774" marR="67774" marT="0" marB="0"/>
                </a:tc>
                <a:extLst>
                  <a:ext uri="{0D108BD9-81ED-4DB2-BD59-A6C34878D82A}">
                    <a16:rowId xmlns:a16="http://schemas.microsoft.com/office/drawing/2014/main" val="189722051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308588"/>
              </p:ext>
            </p:extLst>
          </p:nvPr>
        </p:nvGraphicFramePr>
        <p:xfrm>
          <a:off x="574582" y="5024827"/>
          <a:ext cx="5033010" cy="138411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269212163"/>
                    </a:ext>
                  </a:extLst>
                </a:gridCol>
                <a:gridCol w="2478405">
                  <a:extLst>
                    <a:ext uri="{9D8B030D-6E8A-4147-A177-3AD203B41FA5}">
                      <a16:colId xmlns:a16="http://schemas.microsoft.com/office/drawing/2014/main" val="3677962018"/>
                    </a:ext>
                  </a:extLst>
                </a:gridCol>
                <a:gridCol w="2249805">
                  <a:extLst>
                    <a:ext uri="{9D8B030D-6E8A-4147-A177-3AD203B41FA5}">
                      <a16:colId xmlns:a16="http://schemas.microsoft.com/office/drawing/2014/main" val="3738013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</a:t>
                      </a:r>
                      <a:endParaRPr lang="en-MY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Human Resources Name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Cost (RM)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881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MY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Project Manager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7,000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84525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</a:t>
                      </a:r>
                      <a:endParaRPr lang="en-MY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Web Developer </a:t>
                      </a:r>
                      <a:r>
                        <a:rPr lang="en-US" sz="1100" dirty="0" smtClean="0">
                          <a:effectLst/>
                        </a:rPr>
                        <a:t>&amp;</a:t>
                      </a:r>
                      <a:r>
                        <a:rPr lang="en-US" sz="1100" baseline="0" dirty="0" smtClean="0">
                          <a:effectLst/>
                        </a:rPr>
                        <a:t> </a:t>
                      </a:r>
                      <a:r>
                        <a:rPr lang="en-US" sz="1100" dirty="0" smtClean="0">
                          <a:effectLst/>
                        </a:rPr>
                        <a:t>Web </a:t>
                      </a:r>
                      <a:r>
                        <a:rPr lang="en-US" sz="1100" dirty="0">
                          <a:effectLst/>
                        </a:rPr>
                        <a:t>Designer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5,000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0437651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3</a:t>
                      </a:r>
                      <a:endParaRPr lang="en-MY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System Analyst </a:t>
                      </a:r>
                      <a:r>
                        <a:rPr lang="en-US" sz="1100" dirty="0" smtClean="0">
                          <a:effectLst/>
                        </a:rPr>
                        <a:t>&amp; </a:t>
                      </a:r>
                      <a:r>
                        <a:rPr lang="en-US" sz="1100" dirty="0">
                          <a:effectLst/>
                        </a:rPr>
                        <a:t>Tester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 5,000</a:t>
                      </a:r>
                      <a:endParaRPr lang="en-M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6760642"/>
                  </a:ext>
                </a:extLst>
              </a:tr>
              <a:tr h="22923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Total Cost </a:t>
                      </a:r>
                      <a:r>
                        <a:rPr lang="en-US" sz="1100" dirty="0" smtClean="0">
                          <a:effectLst/>
                        </a:rPr>
                        <a:t>(Human Resources)</a:t>
                      </a:r>
                      <a:endParaRPr lang="en-MY" sz="1100" dirty="0">
                        <a:solidFill>
                          <a:srgbClr val="00FFCC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 23,000 x 6 Months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= </a:t>
                      </a:r>
                      <a:r>
                        <a:rPr lang="en-US" sz="1100" u="sng" dirty="0">
                          <a:effectLst/>
                        </a:rPr>
                        <a:t>RM102,000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71004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21817"/>
              </p:ext>
            </p:extLst>
          </p:nvPr>
        </p:nvGraphicFramePr>
        <p:xfrm>
          <a:off x="5818394" y="5024827"/>
          <a:ext cx="5470929" cy="1410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5623">
                  <a:extLst>
                    <a:ext uri="{9D8B030D-6E8A-4147-A177-3AD203B41FA5}">
                      <a16:colId xmlns:a16="http://schemas.microsoft.com/office/drawing/2014/main" val="300100956"/>
                    </a:ext>
                  </a:extLst>
                </a:gridCol>
                <a:gridCol w="1355306">
                  <a:extLst>
                    <a:ext uri="{9D8B030D-6E8A-4147-A177-3AD203B41FA5}">
                      <a16:colId xmlns:a16="http://schemas.microsoft.com/office/drawing/2014/main" val="1161126944"/>
                    </a:ext>
                  </a:extLst>
                </a:gridCol>
              </a:tblGrid>
              <a:tr h="570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TOTAL </a:t>
                      </a:r>
                      <a:r>
                        <a:rPr lang="en-US" sz="1200" dirty="0">
                          <a:effectLst/>
                        </a:rPr>
                        <a:t>COST (RM) include </a:t>
                      </a:r>
                      <a:r>
                        <a:rPr lang="en-US" sz="1200" dirty="0" smtClean="0">
                          <a:effectLst/>
                        </a:rPr>
                        <a:t>all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RM 123,000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28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66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635369" y="1595836"/>
            <a:ext cx="8915400" cy="472428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1743683" y="796528"/>
            <a:ext cx="870463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New Expected Version</a:t>
            </a:r>
            <a:endParaRPr lang="en-MY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527288-BAD6-484C-90A2-7435BBCFC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39658"/>
              </p:ext>
            </p:extLst>
          </p:nvPr>
        </p:nvGraphicFramePr>
        <p:xfrm>
          <a:off x="1969475" y="1936213"/>
          <a:ext cx="8327169" cy="4133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27169">
                  <a:extLst>
                    <a:ext uri="{9D8B030D-6E8A-4147-A177-3AD203B41FA5}">
                      <a16:colId xmlns:a16="http://schemas.microsoft.com/office/drawing/2014/main" val="2794660695"/>
                    </a:ext>
                  </a:extLst>
                </a:gridCol>
              </a:tblGrid>
              <a:tr h="1353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MY" sz="1800" dirty="0" smtClean="0">
                          <a:effectLst/>
                        </a:rPr>
                        <a:t>Due-date: 3 October</a:t>
                      </a:r>
                      <a:r>
                        <a:rPr lang="en-MY" sz="1800" baseline="0" dirty="0" smtClean="0">
                          <a:effectLst/>
                        </a:rPr>
                        <a:t> 2020                   Date Completed: 3 October 2020        </a:t>
                      </a:r>
                      <a:endParaRPr lang="en-MY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28" marR="65528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341248"/>
                  </a:ext>
                </a:extLst>
              </a:tr>
              <a:tr h="135321">
                <a:tc>
                  <a:txBody>
                    <a:bodyPr/>
                    <a:lstStyle/>
                    <a:p>
                      <a:endParaRPr lang="en-MY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CR1 - D: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Revamp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print button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CR2 -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earch capabilities for admin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 days duration)</a:t>
                      </a:r>
                      <a:r>
                        <a:rPr lang="en-MY" sz="1400" b="0" kern="120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CR3 -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bank type option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CR4</a:t>
                      </a:r>
                      <a:r>
                        <a:rPr lang="en-MY" sz="1400" b="1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N: 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1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box for additional information and request of reservation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CR5 - E: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Refine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ayment approach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CR6 - E: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Refine website design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(30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CR7 - N: 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Add validation for room selection when reserving room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(6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CR8 -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Login for customer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(15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CR9 -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 for customer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CR10 -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ogout for customer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CR11 -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reservation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history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CR12 -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tatus confirmation for Admin (Cancel, Confirm, Complete Booking)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CR13 -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 cancellation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CR14 - E: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Refine navigation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bar in term of its button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CR15 -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manage bank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accounts for admin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 days duration)</a:t>
                      </a:r>
                      <a:endParaRPr lang="en-MY" sz="1400" b="0" kern="1200" dirty="0">
                        <a:solidFill>
                          <a:srgbClr val="00FF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CR16 - N: 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en-MY" sz="1400" b="0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validation for </a:t>
                      </a:r>
                      <a:r>
                        <a:rPr lang="en-MY" sz="1400" b="0" kern="1200" baseline="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en-MY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ogin</a:t>
                      </a:r>
                      <a:r>
                        <a:rPr lang="en-MY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register </a:t>
                      </a:r>
                      <a:r>
                        <a:rPr lang="en-MY" sz="1400" b="0" kern="1200" baseline="0" dirty="0">
                          <a:solidFill>
                            <a:srgbClr val="00FF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 days duration)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5528" marR="65528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86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3443684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F6B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</a:t>
            </a:r>
            <a:r>
              <a:rPr lang="en-MY" sz="3200" b="1" dirty="0" smtClean="0">
                <a:solidFill>
                  <a:schemeClr val="bg1"/>
                </a:solidFill>
              </a:rPr>
              <a:t> Process Flow (Customer)</a:t>
            </a:r>
            <a:endParaRPr lang="en-MY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86" y="1126070"/>
            <a:ext cx="5900566" cy="351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2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3461363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</a:t>
            </a:r>
            <a:r>
              <a:rPr lang="en-MY" sz="3200" b="1" dirty="0" smtClean="0">
                <a:solidFill>
                  <a:schemeClr val="bg1"/>
                </a:solidFill>
              </a:rPr>
              <a:t> Process Flow (Customer)</a:t>
            </a:r>
            <a:endParaRPr lang="en-MY" sz="32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187462" y="597877"/>
            <a:ext cx="5046784" cy="3015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ounded Rectangle 12"/>
          <p:cNvSpPr/>
          <p:nvPr/>
        </p:nvSpPr>
        <p:spPr>
          <a:xfrm>
            <a:off x="5899638" y="5073162"/>
            <a:ext cx="5530362" cy="1468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958" y="173085"/>
            <a:ext cx="5902870" cy="62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-24617"/>
            <a:ext cx="12192003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765431" y="0"/>
            <a:ext cx="7086600" cy="683338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 smtClean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F11D9-C68D-4944-9254-D48163E875F5}"/>
              </a:ext>
            </a:extLst>
          </p:cNvPr>
          <p:cNvSpPr/>
          <p:nvPr/>
        </p:nvSpPr>
        <p:spPr>
          <a:xfrm>
            <a:off x="846868" y="2619153"/>
            <a:ext cx="2889863" cy="10772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MY" sz="3200" b="1" dirty="0" smtClean="0">
                <a:solidFill>
                  <a:srgbClr val="F6B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 </a:t>
            </a:r>
            <a:r>
              <a:rPr lang="en-MY" sz="3200" b="1" dirty="0" smtClean="0">
                <a:solidFill>
                  <a:schemeClr val="bg1"/>
                </a:solidFill>
              </a:rPr>
              <a:t>Process Flow (Admin)</a:t>
            </a:r>
            <a:endParaRPr lang="en-MY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896" y="364370"/>
            <a:ext cx="5943404" cy="60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568355_Tech Dividend design_SL_V1.potx" id="{467224E0-F025-4A0A-AD92-512F9DFA538F}" vid="{0926D7DA-7D63-4ED6-A5D6-C169624678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71af3243-3dd4-4a8d-8c0d-dd76da1f02a5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C2F66B-486F-47B1-BC58-6A0FC1A72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1161</Words>
  <Application>Microsoft Office PowerPoint</Application>
  <PresentationFormat>Widescreen</PresentationFormat>
  <Paragraphs>255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Courier New</vt:lpstr>
      <vt:lpstr>Gill Sans MT</vt:lpstr>
      <vt:lpstr>Hendangan</vt:lpstr>
      <vt:lpstr>Times New Roman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2019-08-08T14:55:27Z</dcterms:created>
  <dcterms:modified xsi:type="dcterms:W3CDTF">2020-11-04T16:05:44Z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